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8" r:id="rId1"/>
  </p:sldMasterIdLst>
  <p:notesMasterIdLst>
    <p:notesMasterId r:id="rId12"/>
  </p:notesMasterIdLst>
  <p:handoutMasterIdLst>
    <p:handoutMasterId r:id="rId13"/>
  </p:handoutMasterIdLst>
  <p:sldIdLst>
    <p:sldId id="898" r:id="rId2"/>
    <p:sldId id="614" r:id="rId3"/>
    <p:sldId id="750" r:id="rId4"/>
    <p:sldId id="869" r:id="rId5"/>
    <p:sldId id="897" r:id="rId6"/>
    <p:sldId id="881" r:id="rId7"/>
    <p:sldId id="880" r:id="rId8"/>
    <p:sldId id="788" r:id="rId9"/>
    <p:sldId id="883" r:id="rId10"/>
    <p:sldId id="885" r:id="rId11"/>
  </p:sldIdLst>
  <p:sldSz cx="12192000" cy="6858000"/>
  <p:notesSz cx="6946900" cy="10058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6" userDrawn="1">
          <p15:clr>
            <a:srgbClr val="A4A3A4"/>
          </p15:clr>
        </p15:guide>
        <p15:guide id="2" pos="71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69">
          <p15:clr>
            <a:srgbClr val="A4A3A4"/>
          </p15:clr>
        </p15:guide>
        <p15:guide id="2" pos="218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FFFF"/>
    <a:srgbClr val="CCCCFF"/>
    <a:srgbClr val="FFCCFF"/>
    <a:srgbClr val="FFFFCC"/>
    <a:srgbClr val="CCFFCC"/>
    <a:srgbClr val="CC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11" autoAdjust="0"/>
    <p:restoredTop sz="86391" autoAdjust="0"/>
  </p:normalViewPr>
  <p:slideViewPr>
    <p:cSldViewPr snapToObjects="1">
      <p:cViewPr varScale="1">
        <p:scale>
          <a:sx n="107" d="100"/>
          <a:sy n="107" d="100"/>
        </p:scale>
        <p:origin x="264" y="108"/>
      </p:cViewPr>
      <p:guideLst>
        <p:guide orient="horz" pos="686"/>
        <p:guide pos="7167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3990" y="90"/>
      </p:cViewPr>
      <p:guideLst>
        <p:guide orient="horz" pos="3169"/>
        <p:guide pos="2187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05" tIns="47254" rIns="94505" bIns="47254" numCol="1" anchor="t" anchorCtr="0" compatLnSpc="1">
            <a:prstTxWarp prst="textNoShape">
              <a:avLst/>
            </a:prstTxWarp>
          </a:bodyPr>
          <a:lstStyle>
            <a:lvl1pPr defTabSz="94615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1"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05" tIns="47254" rIns="94505" bIns="47254" numCol="1" anchor="t" anchorCtr="0" compatLnSpc="1">
            <a:prstTxWarp prst="textNoShape">
              <a:avLst/>
            </a:prstTxWarp>
          </a:bodyPr>
          <a:lstStyle>
            <a:lvl1pPr algn="r" defTabSz="94615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1"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55163"/>
            <a:ext cx="30099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05" tIns="47254" rIns="94505" bIns="47254" numCol="1" anchor="b" anchorCtr="0" compatLnSpc="1">
            <a:prstTxWarp prst="textNoShape">
              <a:avLst/>
            </a:prstTxWarp>
          </a:bodyPr>
          <a:lstStyle>
            <a:lvl1pPr defTabSz="94615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1"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9555163"/>
            <a:ext cx="30099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05" tIns="47254" rIns="94505" bIns="47254" numCol="1" anchor="b" anchorCtr="0" compatLnSpc="1">
            <a:prstTxWarp prst="textNoShape">
              <a:avLst/>
            </a:prstTxWarp>
          </a:bodyPr>
          <a:lstStyle>
            <a:lvl1pPr algn="r" defTabSz="946150">
              <a:defRPr kumimoji="1" sz="1200">
                <a:latin typeface="Times New Roman" panose="02020603050405020304" pitchFamily="18" charset="0"/>
              </a:defRPr>
            </a:lvl1pPr>
          </a:lstStyle>
          <a:p>
            <a:fld id="{D95DEC9B-2CEC-4405-ADE4-D0456C051506}" type="slidenum">
              <a:rPr lang="en-US" altLang="ja-JP"/>
              <a:pPr/>
              <a:t>‹N›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7670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08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05" tIns="47254" rIns="94505" bIns="47254" numCol="1" anchor="t" anchorCtr="0" compatLnSpc="1">
            <a:prstTxWarp prst="textNoShape">
              <a:avLst/>
            </a:prstTxWarp>
          </a:bodyPr>
          <a:lstStyle>
            <a:lvl1pPr defTabSz="94615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1"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2238" y="0"/>
            <a:ext cx="2989262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05" tIns="47254" rIns="94505" bIns="47254" numCol="1" anchor="t" anchorCtr="0" compatLnSpc="1">
            <a:prstTxWarp prst="textNoShape">
              <a:avLst/>
            </a:prstTxWarp>
          </a:bodyPr>
          <a:lstStyle>
            <a:lvl1pPr algn="r" defTabSz="94615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1"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9300" y="177800"/>
            <a:ext cx="5446713" cy="3063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61925" y="3351213"/>
            <a:ext cx="6623050" cy="609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05" tIns="47254" rIns="94505" bIns="47254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ja-JP" noProof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44050"/>
            <a:ext cx="29908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05" tIns="47254" rIns="94505" bIns="47254" numCol="1" anchor="b" anchorCtr="0" compatLnSpc="1">
            <a:prstTxWarp prst="textNoShape">
              <a:avLst/>
            </a:prstTxWarp>
          </a:bodyPr>
          <a:lstStyle>
            <a:lvl1pPr defTabSz="946150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1" sz="1200">
                <a:latin typeface="Arial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2238" y="9544050"/>
            <a:ext cx="298926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05" tIns="47254" rIns="94505" bIns="47254" numCol="1" anchor="b" anchorCtr="0" compatLnSpc="1">
            <a:prstTxWarp prst="textNoShape">
              <a:avLst/>
            </a:prstTxWarp>
          </a:bodyPr>
          <a:lstStyle>
            <a:lvl1pPr algn="r" defTabSz="946150">
              <a:defRPr kumimoji="1" sz="1200">
                <a:latin typeface="Arial" panose="020B0604020202020204" pitchFamily="34" charset="0"/>
              </a:defRPr>
            </a:lvl1pPr>
          </a:lstStyle>
          <a:p>
            <a:fld id="{D6B6717F-986F-4A3F-9037-B1B1D8AD583E}" type="slidenum">
              <a:rPr lang="en-US" altLang="ja-JP"/>
              <a:pPr/>
              <a:t>‹N›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4438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600" b="1" kern="1200">
        <a:solidFill>
          <a:schemeClr val="tx1"/>
        </a:solidFill>
        <a:latin typeface="Arial" charset="0"/>
        <a:ea typeface="HG丸ｺﾞｼｯｸM-PRO" pitchFamily="50" charset="-128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Mincho" pitchFamily="18" charset="-128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Mincho" pitchFamily="18" charset="-128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Mincho" pitchFamily="18" charset="-128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Mincho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6717F-986F-4A3F-9037-B1B1D8AD583E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09062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49300" y="177800"/>
            <a:ext cx="5446713" cy="3063875"/>
          </a:xfrm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spcBef>
                <a:spcPct val="30000"/>
              </a:spcBef>
              <a:defRPr kumimoji="1" sz="1600" b="1">
                <a:solidFill>
                  <a:schemeClr val="tx1"/>
                </a:solidFill>
                <a:latin typeface="Arial" panose="020B0604020202020204" pitchFamily="34" charset="0"/>
                <a:ea typeface="HG丸ｺﾞｼｯｸM-PRO" pitchFamily="50" charset="-128"/>
              </a:defRPr>
            </a:lvl1pPr>
            <a:lvl2pPr marL="742950" indent="-28575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2pPr>
            <a:lvl3pPr marL="11430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3pPr>
            <a:lvl4pPr marL="16002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4pPr>
            <a:lvl5pPr marL="20574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285B701-3CCE-4686-9C86-A0833FC009B8}" type="slidenum">
              <a:rPr lang="en-US" altLang="ja-JP" sz="1200" b="0">
                <a:ea typeface="ＭＳ Ｐゴシック" panose="020B0600070205080204" pitchFamily="34" charset="-128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ja-JP" sz="1200" b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934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49300" y="177800"/>
            <a:ext cx="5446713" cy="3063875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spcBef>
                <a:spcPct val="30000"/>
              </a:spcBef>
              <a:defRPr kumimoji="1" sz="1600" b="1">
                <a:solidFill>
                  <a:schemeClr val="tx1"/>
                </a:solidFill>
                <a:latin typeface="Arial" panose="020B0604020202020204" pitchFamily="34" charset="0"/>
                <a:ea typeface="HG丸ｺﾞｼｯｸM-PRO" pitchFamily="50" charset="-128"/>
              </a:defRPr>
            </a:lvl1pPr>
            <a:lvl2pPr marL="742950" indent="-28575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2pPr>
            <a:lvl3pPr marL="11430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3pPr>
            <a:lvl4pPr marL="16002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4pPr>
            <a:lvl5pPr marL="20574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89628DF-8EAA-4244-9E69-3B8B31C6F1F1}" type="slidenum">
              <a:rPr lang="en-US" altLang="ja-JP" sz="1200" b="0">
                <a:ea typeface="ＭＳ Ｐゴシック" panose="020B0600070205080204" pitchFamily="34" charset="-128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ja-JP" sz="1200" b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311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49300" y="177800"/>
            <a:ext cx="5446713" cy="3063875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spcBef>
                <a:spcPct val="30000"/>
              </a:spcBef>
              <a:defRPr kumimoji="1" sz="1600" b="1">
                <a:solidFill>
                  <a:schemeClr val="tx1"/>
                </a:solidFill>
                <a:latin typeface="Arial" panose="020B0604020202020204" pitchFamily="34" charset="0"/>
                <a:ea typeface="HG丸ｺﾞｼｯｸM-PRO" pitchFamily="50" charset="-128"/>
              </a:defRPr>
            </a:lvl1pPr>
            <a:lvl2pPr marL="742950" indent="-28575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2pPr>
            <a:lvl3pPr marL="11430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3pPr>
            <a:lvl4pPr marL="16002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4pPr>
            <a:lvl5pPr marL="20574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58A7356-AD8A-4DFF-82EF-C46780D0629F}" type="slidenum">
              <a:rPr lang="en-US" altLang="ja-JP" sz="1200" b="0">
                <a:ea typeface="ＭＳ Ｐゴシック" panose="020B0600070205080204" pitchFamily="34" charset="-128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ja-JP" sz="1200" b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778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49300" y="177800"/>
            <a:ext cx="5446713" cy="3063875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spcBef>
                <a:spcPct val="30000"/>
              </a:spcBef>
              <a:defRPr kumimoji="1" sz="1600" b="1">
                <a:solidFill>
                  <a:schemeClr val="tx1"/>
                </a:solidFill>
                <a:latin typeface="Arial" panose="020B0604020202020204" pitchFamily="34" charset="0"/>
                <a:ea typeface="HG丸ｺﾞｼｯｸM-PRO" pitchFamily="50" charset="-128"/>
              </a:defRPr>
            </a:lvl1pPr>
            <a:lvl2pPr marL="742950" indent="-28575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2pPr>
            <a:lvl3pPr marL="11430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3pPr>
            <a:lvl4pPr marL="16002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4pPr>
            <a:lvl5pPr marL="20574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EBCB65E-EA18-4835-9D1E-220909A13B15}" type="slidenum">
              <a:rPr lang="en-US" altLang="ja-JP" sz="1200" b="0">
                <a:ea typeface="ＭＳ Ｐゴシック" panose="020B0600070205080204" pitchFamily="34" charset="-128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ja-JP" sz="1200" b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546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49300" y="177800"/>
            <a:ext cx="5446713" cy="3063875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spcBef>
                <a:spcPct val="30000"/>
              </a:spcBef>
              <a:defRPr kumimoji="1" sz="1600" b="1">
                <a:solidFill>
                  <a:schemeClr val="tx1"/>
                </a:solidFill>
                <a:latin typeface="Arial" panose="020B0604020202020204" pitchFamily="34" charset="0"/>
                <a:ea typeface="HG丸ｺﾞｼｯｸM-PRO" pitchFamily="50" charset="-128"/>
              </a:defRPr>
            </a:lvl1pPr>
            <a:lvl2pPr marL="742950" indent="-28575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2pPr>
            <a:lvl3pPr marL="11430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3pPr>
            <a:lvl4pPr marL="16002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4pPr>
            <a:lvl5pPr marL="20574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4B34D02-7B31-45C3-9AF6-619276996050}" type="slidenum">
              <a:rPr lang="en-US" altLang="ja-JP" sz="1200" b="0">
                <a:ea typeface="ＭＳ Ｐゴシック" panose="020B0600070205080204" pitchFamily="34" charset="-128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ja-JP" sz="1200" b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65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49300" y="177800"/>
            <a:ext cx="5446713" cy="3063875"/>
          </a:xfrm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 dirty="0">
              <a:latin typeface="Arial" panose="020B0604020202020204" pitchFamily="34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spcBef>
                <a:spcPct val="30000"/>
              </a:spcBef>
              <a:defRPr kumimoji="1" sz="1600" b="1">
                <a:solidFill>
                  <a:schemeClr val="tx1"/>
                </a:solidFill>
                <a:latin typeface="Arial" panose="020B0604020202020204" pitchFamily="34" charset="0"/>
                <a:ea typeface="HG丸ｺﾞｼｯｸM-PRO" pitchFamily="50" charset="-128"/>
              </a:defRPr>
            </a:lvl1pPr>
            <a:lvl2pPr marL="742950" indent="-28575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2pPr>
            <a:lvl3pPr marL="11430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3pPr>
            <a:lvl4pPr marL="16002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4pPr>
            <a:lvl5pPr marL="20574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D9AF576-45AD-4D3E-A882-70055E2B4433}" type="slidenum">
              <a:rPr lang="en-US" altLang="ja-JP" sz="1200" b="0">
                <a:ea typeface="ＭＳ Ｐゴシック" panose="020B0600070205080204" pitchFamily="34" charset="-128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ja-JP" sz="1200" b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983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49300" y="177800"/>
            <a:ext cx="5446713" cy="3063875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spcBef>
                <a:spcPct val="30000"/>
              </a:spcBef>
              <a:defRPr kumimoji="1" sz="1600" b="1">
                <a:solidFill>
                  <a:schemeClr val="tx1"/>
                </a:solidFill>
                <a:latin typeface="Arial" panose="020B0604020202020204" pitchFamily="34" charset="0"/>
                <a:ea typeface="HG丸ｺﾞｼｯｸM-PRO" pitchFamily="50" charset="-128"/>
              </a:defRPr>
            </a:lvl1pPr>
            <a:lvl2pPr marL="742950" indent="-28575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2pPr>
            <a:lvl3pPr marL="11430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3pPr>
            <a:lvl4pPr marL="16002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4pPr>
            <a:lvl5pPr marL="20574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A4F5B644-6D49-4EF7-97AC-7606933EA374}" type="slidenum">
              <a:rPr lang="en-US" altLang="ja-JP" sz="1200" b="0">
                <a:ea typeface="ＭＳ Ｐゴシック" panose="020B0600070205080204" pitchFamily="34" charset="-128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ja-JP" sz="1200" b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101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49300" y="177800"/>
            <a:ext cx="5446713" cy="3063875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spcBef>
                <a:spcPct val="30000"/>
              </a:spcBef>
              <a:defRPr kumimoji="1" sz="1600" b="1">
                <a:solidFill>
                  <a:schemeClr val="tx1"/>
                </a:solidFill>
                <a:latin typeface="Arial" panose="020B0604020202020204" pitchFamily="34" charset="0"/>
                <a:ea typeface="HG丸ｺﾞｼｯｸM-PRO" pitchFamily="50" charset="-128"/>
              </a:defRPr>
            </a:lvl1pPr>
            <a:lvl2pPr marL="742950" indent="-28575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2pPr>
            <a:lvl3pPr marL="11430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3pPr>
            <a:lvl4pPr marL="16002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4pPr>
            <a:lvl5pPr marL="20574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3112644-2F96-4ECD-8213-08804296F881}" type="slidenum">
              <a:rPr lang="en-US" altLang="ja-JP" sz="1200" b="0">
                <a:ea typeface="ＭＳ Ｐゴシック" panose="020B0600070205080204" pitchFamily="34" charset="-128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ja-JP" sz="1200" b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816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49300" y="177800"/>
            <a:ext cx="5446713" cy="3063875"/>
          </a:xfrm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altLang="en-US">
              <a:latin typeface="Arial" panose="020B0604020202020204" pitchFamily="34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spcBef>
                <a:spcPct val="30000"/>
              </a:spcBef>
              <a:defRPr kumimoji="1" sz="1600" b="1">
                <a:solidFill>
                  <a:schemeClr val="tx1"/>
                </a:solidFill>
                <a:latin typeface="Arial" panose="020B0604020202020204" pitchFamily="34" charset="0"/>
                <a:ea typeface="HG丸ｺﾞｼｯｸM-PRO" pitchFamily="50" charset="-128"/>
              </a:defRPr>
            </a:lvl1pPr>
            <a:lvl2pPr marL="742950" indent="-28575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2pPr>
            <a:lvl3pPr marL="11430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3pPr>
            <a:lvl4pPr marL="16002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4pPr>
            <a:lvl5pPr marL="2057400" indent="-228600" defTabSz="9461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MS PMincho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A24E806-0F5F-4BCF-8DE1-2FEDB29D01E9}" type="slidenum">
              <a:rPr lang="en-US" altLang="ja-JP" sz="1200" b="0">
                <a:ea typeface="ＭＳ Ｐゴシック" panose="020B0600070205080204" pitchFamily="34" charset="-128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ja-JP" sz="1200" b="0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852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1" y="2438890"/>
            <a:ext cx="10668000" cy="358091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E76A13D-C428-42FA-5376-76E346A61CDF}"/>
              </a:ext>
            </a:extLst>
          </p:cNvPr>
          <p:cNvSpPr/>
          <p:nvPr userDrawn="1"/>
        </p:nvSpPr>
        <p:spPr bwMode="auto">
          <a:xfrm>
            <a:off x="560385" y="818710"/>
            <a:ext cx="8325925" cy="51479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69900" marR="0" indent="-469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o"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50" charset="-12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E90F29-2311-4817-189D-0AF18ED25A10}"/>
              </a:ext>
            </a:extLst>
          </p:cNvPr>
          <p:cNvSpPr/>
          <p:nvPr userDrawn="1"/>
        </p:nvSpPr>
        <p:spPr bwMode="auto">
          <a:xfrm>
            <a:off x="755651" y="908719"/>
            <a:ext cx="10875964" cy="31543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69900" marR="0" indent="-469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o"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50" charset="-128"/>
            </a:endParaRPr>
          </a:p>
        </p:txBody>
      </p:sp>
      <p:pic>
        <p:nvPicPr>
          <p:cNvPr id="6" name="Immagine 6">
            <a:extLst>
              <a:ext uri="{FF2B5EF4-FFF2-40B4-BE49-F238E27FC236}">
                <a16:creationId xmlns:a16="http://schemas.microsoft.com/office/drawing/2014/main" id="{A2073779-FAF5-50DC-B397-9244674EDC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140" y="6278810"/>
            <a:ext cx="438940" cy="476250"/>
          </a:xfrm>
          <a:prstGeom prst="rect">
            <a:avLst/>
          </a:prstGeom>
        </p:spPr>
      </p:pic>
      <p:pic>
        <p:nvPicPr>
          <p:cNvPr id="7" name="Immagine 11">
            <a:extLst>
              <a:ext uri="{FF2B5EF4-FFF2-40B4-BE49-F238E27FC236}">
                <a16:creationId xmlns:a16="http://schemas.microsoft.com/office/drawing/2014/main" id="{F6ED462F-4679-A9BE-173E-545C0793D71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667" y="6309919"/>
            <a:ext cx="1265931" cy="410794"/>
          </a:xfrm>
          <a:prstGeom prst="rect">
            <a:avLst/>
          </a:prstGeom>
        </p:spPr>
      </p:pic>
      <p:pic>
        <p:nvPicPr>
          <p:cNvPr id="9" name="Immagine 12">
            <a:extLst>
              <a:ext uri="{FF2B5EF4-FFF2-40B4-BE49-F238E27FC236}">
                <a16:creationId xmlns:a16="http://schemas.microsoft.com/office/drawing/2014/main" id="{5A3A382A-3A4A-5F1B-09ED-95D3370EB18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8217" y="6257650"/>
            <a:ext cx="656199" cy="558600"/>
          </a:xfrm>
          <a:prstGeom prst="rect">
            <a:avLst/>
          </a:prstGeom>
        </p:spPr>
      </p:pic>
      <p:pic>
        <p:nvPicPr>
          <p:cNvPr id="10" name="Immagine 13">
            <a:extLst>
              <a:ext uri="{FF2B5EF4-FFF2-40B4-BE49-F238E27FC236}">
                <a16:creationId xmlns:a16="http://schemas.microsoft.com/office/drawing/2014/main" id="{0ECB503A-09EE-D4F8-BD88-3C307924DB8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035" y="6257650"/>
            <a:ext cx="976840" cy="420915"/>
          </a:xfrm>
          <a:prstGeom prst="rect">
            <a:avLst/>
          </a:prstGeom>
        </p:spPr>
      </p:pic>
      <p:pic>
        <p:nvPicPr>
          <p:cNvPr id="12" name="Picture 11" descr="A blue and black text&#10;&#10;Description automatically generated">
            <a:extLst>
              <a:ext uri="{FF2B5EF4-FFF2-40B4-BE49-F238E27FC236}">
                <a16:creationId xmlns:a16="http://schemas.microsoft.com/office/drawing/2014/main" id="{53B0EAA5-C5B1-9A5A-3F43-67D437B27F3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865" y="573742"/>
            <a:ext cx="2258180" cy="492939"/>
          </a:xfrm>
          <a:prstGeom prst="rect">
            <a:avLst/>
          </a:prstGeom>
        </p:spPr>
      </p:pic>
      <p:pic>
        <p:nvPicPr>
          <p:cNvPr id="13" name="Immagine 7">
            <a:extLst>
              <a:ext uri="{FF2B5EF4-FFF2-40B4-BE49-F238E27FC236}">
                <a16:creationId xmlns:a16="http://schemas.microsoft.com/office/drawing/2014/main" id="{FF8BC0FE-E57B-714D-416F-7FE0F3C8C39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667" y="12080"/>
            <a:ext cx="3950593" cy="1391695"/>
          </a:xfrm>
          <a:prstGeom prst="rect">
            <a:avLst/>
          </a:prstGeom>
        </p:spPr>
      </p:pic>
      <p:pic>
        <p:nvPicPr>
          <p:cNvPr id="19" name="Picture 18" descr="A blue and white sign with white text&#10;&#10;Description automatically generated">
            <a:extLst>
              <a:ext uri="{FF2B5EF4-FFF2-40B4-BE49-F238E27FC236}">
                <a16:creationId xmlns:a16="http://schemas.microsoft.com/office/drawing/2014/main" id="{5123E8D1-4C6F-5325-71E5-6D30D5E6616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64" y="573742"/>
            <a:ext cx="1442938" cy="51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26087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11879972-F496-A736-CD01-5232FE4E6E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1315" y="48840"/>
            <a:ext cx="2340260" cy="82441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5047F8D-395E-0004-8C40-DD796FCD9053}"/>
              </a:ext>
            </a:extLst>
          </p:cNvPr>
          <p:cNvSpPr txBox="1"/>
          <p:nvPr userDrawn="1"/>
        </p:nvSpPr>
        <p:spPr>
          <a:xfrm>
            <a:off x="2900645" y="6310768"/>
            <a:ext cx="5625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&lt;paper number – title&gt;</a:t>
            </a:r>
          </a:p>
        </p:txBody>
      </p:sp>
    </p:spTree>
    <p:extLst>
      <p:ext uri="{BB962C8B-B14F-4D97-AF65-F5344CB8AC3E}">
        <p14:creationId xmlns:p14="http://schemas.microsoft.com/office/powerpoint/2010/main" val="344728223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6233" y="395289"/>
            <a:ext cx="10668000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1" y="1333500"/>
            <a:ext cx="106680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812800" y="989013"/>
            <a:ext cx="10610851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7030A0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CA" sz="200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812800" y="6172200"/>
            <a:ext cx="10566400" cy="0"/>
          </a:xfrm>
          <a:prstGeom prst="line">
            <a:avLst/>
          </a:prstGeom>
          <a:noFill/>
          <a:ln w="3175">
            <a:solidFill>
              <a:srgbClr val="703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sz="20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11BF65-3D39-EF49-2817-A525773BA0EC}"/>
              </a:ext>
            </a:extLst>
          </p:cNvPr>
          <p:cNvSpPr txBox="1"/>
          <p:nvPr userDrawn="1"/>
        </p:nvSpPr>
        <p:spPr>
          <a:xfrm>
            <a:off x="9994073" y="6282471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C85DA603-E0BB-4D63-BB11-2A9EA945DD56}" type="slidenum">
              <a:rPr lang="en-US" sz="1600" smtClean="0"/>
              <a:pPr algn="r"/>
              <a:t>‹N›</a:t>
            </a:fld>
            <a:endParaRPr lang="en-US" sz="1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7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A6D6C795-B9E6-41D2-613E-010CC856D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00" y="1262063"/>
            <a:ext cx="10566400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it-IT" altLang="en-US" sz="2400" b="1" kern="0" dirty="0"/>
              <a:t>ESSERC </a:t>
            </a:r>
            <a:r>
              <a:rPr lang="en-US" altLang="en-US" sz="2400" b="1" kern="0" dirty="0"/>
              <a:t>2024 </a:t>
            </a:r>
            <a:r>
              <a:rPr lang="pl-PL" altLang="en-US" sz="2400" b="1" kern="0" dirty="0"/>
              <a:t>Presentation</a:t>
            </a:r>
            <a:br>
              <a:rPr lang="en-US" altLang="en-US" sz="2400" b="1" kern="0" dirty="0"/>
            </a:br>
            <a:r>
              <a:rPr lang="en-US" altLang="en-US" sz="2400" b="1" kern="0" dirty="0"/>
              <a:t> (A Template) </a:t>
            </a:r>
            <a:br>
              <a:rPr lang="en-US" altLang="en-US" sz="2400" kern="0" dirty="0"/>
            </a:br>
            <a:endParaRPr lang="en-US" altLang="en-US" sz="2400" kern="0" dirty="0"/>
          </a:p>
          <a:p>
            <a:pPr algn="ctr" eaLnBrk="1" hangingPunct="1"/>
            <a:endParaRPr lang="en-US" altLang="en-US" sz="2400" kern="0" dirty="0"/>
          </a:p>
          <a:p>
            <a:pPr algn="ctr" eaLnBrk="1" hangingPunct="1"/>
            <a:endParaRPr lang="en-US" altLang="en-US" sz="2400" kern="0" dirty="0"/>
          </a:p>
          <a:p>
            <a:pPr algn="ctr" eaLnBrk="1" hangingPunct="1"/>
            <a:br>
              <a:rPr lang="en-US" altLang="en-US" sz="3600" kern="0" dirty="0"/>
            </a:br>
            <a:r>
              <a:rPr lang="pl-PL" altLang="en-US" sz="2400" kern="0" dirty="0"/>
              <a:t>Name and Surname</a:t>
            </a:r>
            <a:br>
              <a:rPr lang="en-US" altLang="en-US" sz="2400" kern="0" dirty="0"/>
            </a:br>
            <a:r>
              <a:rPr lang="en-US" altLang="en-US" sz="2400" kern="0" dirty="0"/>
              <a:t>Department </a:t>
            </a:r>
            <a:r>
              <a:rPr lang="pl-PL" altLang="en-US" sz="2400" kern="0" dirty="0"/>
              <a:t>Name</a:t>
            </a:r>
            <a:br>
              <a:rPr lang="en-US" altLang="en-US" sz="2400" kern="0" dirty="0"/>
            </a:br>
            <a:r>
              <a:rPr lang="pl-PL" altLang="en-US" sz="2400" kern="0" dirty="0"/>
              <a:t>Institution Name</a:t>
            </a:r>
            <a:r>
              <a:rPr lang="en-US" altLang="en-US" sz="2400" kern="0" dirty="0"/>
              <a:t>, </a:t>
            </a:r>
            <a:r>
              <a:rPr lang="pl-PL" altLang="en-US" sz="2400" kern="0" dirty="0"/>
              <a:t>Country</a:t>
            </a:r>
            <a:br>
              <a:rPr lang="pl-PL" altLang="en-US" sz="2400" kern="0" dirty="0"/>
            </a:br>
            <a:r>
              <a:rPr lang="pl-PL" altLang="en-US" sz="2400" kern="0" dirty="0"/>
              <a:t>email</a:t>
            </a:r>
            <a:r>
              <a:rPr lang="en-US" altLang="en-US" sz="2400" kern="0" dirty="0"/>
              <a:t>@</a:t>
            </a:r>
            <a:r>
              <a:rPr lang="pl-PL" altLang="en-US" sz="2400" kern="0" dirty="0"/>
              <a:t>institute.com</a:t>
            </a:r>
            <a:br>
              <a:rPr lang="en-US" altLang="en-US" sz="2400" kern="0" dirty="0"/>
            </a:br>
            <a:br>
              <a:rPr lang="en-US" altLang="en-US" sz="2400" kern="0" dirty="0"/>
            </a:br>
            <a:endParaRPr lang="en-US" altLang="en-US" sz="2400" kern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1A37D4-8E25-89F3-8E9B-CC286049A84F}"/>
              </a:ext>
            </a:extLst>
          </p:cNvPr>
          <p:cNvSpPr txBox="1"/>
          <p:nvPr/>
        </p:nvSpPr>
        <p:spPr>
          <a:xfrm>
            <a:off x="4452960" y="2413337"/>
            <a:ext cx="32860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Company logo’s are allowed (only) on this slide.</a:t>
            </a:r>
          </a:p>
        </p:txBody>
      </p:sp>
    </p:spTree>
    <p:extLst>
      <p:ext uri="{BB962C8B-B14F-4D97-AF65-F5344CB8AC3E}">
        <p14:creationId xmlns:p14="http://schemas.microsoft.com/office/powerpoint/2010/main" val="65184022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44106" y="363709"/>
            <a:ext cx="5342383" cy="547688"/>
          </a:xfrm>
        </p:spPr>
        <p:txBody>
          <a:bodyPr/>
          <a:lstStyle/>
          <a:p>
            <a:pPr eaLnBrk="1" hangingPunct="1"/>
            <a:r>
              <a:rPr lang="en-US" altLang="en-US" sz="3400" dirty="0"/>
              <a:t>More on Using Colors</a:t>
            </a:r>
          </a:p>
        </p:txBody>
      </p:sp>
      <p:sp>
        <p:nvSpPr>
          <p:cNvPr id="25605" name="Line 77"/>
          <p:cNvSpPr>
            <a:spLocks noChangeShapeType="1"/>
          </p:cNvSpPr>
          <p:nvPr/>
        </p:nvSpPr>
        <p:spPr bwMode="auto">
          <a:xfrm rot="16200000">
            <a:off x="7616826" y="1704976"/>
            <a:ext cx="0" cy="371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>
            <a:spAutoFit/>
          </a:bodyPr>
          <a:lstStyle/>
          <a:p>
            <a:endParaRPr lang="en-CA"/>
          </a:p>
        </p:txBody>
      </p:sp>
      <p:sp>
        <p:nvSpPr>
          <p:cNvPr id="25606" name="Line 77"/>
          <p:cNvSpPr>
            <a:spLocks noChangeShapeType="1"/>
          </p:cNvSpPr>
          <p:nvPr/>
        </p:nvSpPr>
        <p:spPr bwMode="auto">
          <a:xfrm rot="16200000">
            <a:off x="8302626" y="1114426"/>
            <a:ext cx="7937" cy="1560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>
            <a:spAutoFit/>
          </a:bodyPr>
          <a:lstStyle/>
          <a:p>
            <a:endParaRPr lang="en-CA"/>
          </a:p>
        </p:txBody>
      </p:sp>
      <p:sp>
        <p:nvSpPr>
          <p:cNvPr id="25607" name="Line 77"/>
          <p:cNvSpPr>
            <a:spLocks noChangeShapeType="1"/>
          </p:cNvSpPr>
          <p:nvPr/>
        </p:nvSpPr>
        <p:spPr bwMode="auto">
          <a:xfrm>
            <a:off x="2814638" y="1905000"/>
            <a:ext cx="400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>
            <a:spAutoFit/>
          </a:bodyPr>
          <a:lstStyle/>
          <a:p>
            <a:endParaRPr lang="en-CA"/>
          </a:p>
        </p:txBody>
      </p:sp>
      <p:grpSp>
        <p:nvGrpSpPr>
          <p:cNvPr id="2" name="Group 145"/>
          <p:cNvGrpSpPr>
            <a:grpSpLocks/>
          </p:cNvGrpSpPr>
          <p:nvPr/>
        </p:nvGrpSpPr>
        <p:grpSpPr bwMode="auto">
          <a:xfrm>
            <a:off x="3180696" y="1693931"/>
            <a:ext cx="492125" cy="423863"/>
            <a:chOff x="3526" y="1436"/>
            <a:chExt cx="310" cy="267"/>
          </a:xfrm>
          <a:solidFill>
            <a:schemeClr val="accent3"/>
          </a:solidFill>
        </p:grpSpPr>
        <p:sp>
          <p:nvSpPr>
            <p:cNvPr id="17" name="Oval 74"/>
            <p:cNvSpPr>
              <a:spLocks noChangeArrowheads="1"/>
            </p:cNvSpPr>
            <p:nvPr/>
          </p:nvSpPr>
          <p:spPr bwMode="auto">
            <a:xfrm rot="2700000">
              <a:off x="3547" y="1415"/>
              <a:ext cx="267" cy="310"/>
            </a:xfrm>
            <a:prstGeom prst="ellipse">
              <a:avLst/>
            </a:prstGeom>
            <a:grp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/>
              </a:pPr>
              <a:endParaRPr lang="en-CA">
                <a:ea typeface="ＭＳ Ｐゴシック" pitchFamily="50" charset="-128"/>
              </a:endParaRPr>
            </a:p>
          </p:txBody>
        </p:sp>
        <p:grpSp>
          <p:nvGrpSpPr>
            <p:cNvPr id="3" name="Group 141"/>
            <p:cNvGrpSpPr>
              <a:grpSpLocks/>
            </p:cNvGrpSpPr>
            <p:nvPr/>
          </p:nvGrpSpPr>
          <p:grpSpPr bwMode="auto">
            <a:xfrm>
              <a:off x="3590" y="1478"/>
              <a:ext cx="182" cy="182"/>
              <a:chOff x="3787" y="1820"/>
              <a:chExt cx="182" cy="182"/>
            </a:xfrm>
            <a:grpFill/>
          </p:grpSpPr>
          <p:sp>
            <p:nvSpPr>
              <p:cNvPr id="19" name="Line 138"/>
              <p:cNvSpPr>
                <a:spLocks noChangeShapeType="1"/>
              </p:cNvSpPr>
              <p:nvPr/>
            </p:nvSpPr>
            <p:spPr bwMode="auto">
              <a:xfrm>
                <a:off x="3787" y="1911"/>
                <a:ext cx="182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anchor="ctr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o"/>
                  <a:defRPr/>
                </a:pPr>
                <a:endParaRPr lang="en-CA">
                  <a:ea typeface="ＭＳ Ｐゴシック" pitchFamily="50" charset="-128"/>
                </a:endParaRPr>
              </a:p>
            </p:txBody>
          </p:sp>
          <p:sp>
            <p:nvSpPr>
              <p:cNvPr id="20" name="Line 140"/>
              <p:cNvSpPr>
                <a:spLocks noChangeShapeType="1"/>
              </p:cNvSpPr>
              <p:nvPr/>
            </p:nvSpPr>
            <p:spPr bwMode="auto">
              <a:xfrm rot="-5400000">
                <a:off x="3787" y="1911"/>
                <a:ext cx="182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anchor="ctr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o"/>
                  <a:defRPr/>
                </a:pPr>
                <a:endParaRPr lang="en-CA">
                  <a:ea typeface="ＭＳ Ｐゴシック" pitchFamily="50" charset="-128"/>
                </a:endParaRPr>
              </a:p>
            </p:txBody>
          </p:sp>
        </p:grpSp>
      </p:grpSp>
      <p:sp>
        <p:nvSpPr>
          <p:cNvPr id="21" name="Rounded Rectangle 20"/>
          <p:cNvSpPr/>
          <p:nvPr/>
        </p:nvSpPr>
        <p:spPr bwMode="auto">
          <a:xfrm>
            <a:off x="3925888" y="1695450"/>
            <a:ext cx="715962" cy="419100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endParaRPr lang="en-CA" dirty="0">
              <a:ea typeface="ＭＳ Ｐゴシック" pitchFamily="50" charset="-128"/>
            </a:endParaRPr>
          </a:p>
        </p:txBody>
      </p:sp>
      <p:sp>
        <p:nvSpPr>
          <p:cNvPr id="25610" name="TextBox 21"/>
          <p:cNvSpPr txBox="1">
            <a:spLocks noChangeArrowheads="1"/>
          </p:cNvSpPr>
          <p:nvPr/>
        </p:nvSpPr>
        <p:spPr bwMode="auto">
          <a:xfrm>
            <a:off x="4016376" y="1719264"/>
            <a:ext cx="665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CA" altLang="en-US" sz="2000">
                <a:cs typeface="Arial" panose="020B0604020202020204" pitchFamily="34" charset="0"/>
              </a:rPr>
              <a:t>K</a:t>
            </a:r>
            <a:r>
              <a:rPr lang="en-CA" altLang="en-US" sz="2000" baseline="-25000">
                <a:cs typeface="Arial" panose="020B0604020202020204" pitchFamily="34" charset="0"/>
              </a:rPr>
              <a:t>pd</a:t>
            </a:r>
            <a:r>
              <a:rPr lang="en-CA" altLang="en-US" sz="2000">
                <a:cs typeface="Arial" panose="020B0604020202020204" pitchFamily="34" charset="0"/>
              </a:rPr>
              <a:t> </a:t>
            </a:r>
          </a:p>
        </p:txBody>
      </p:sp>
      <p:sp>
        <p:nvSpPr>
          <p:cNvPr id="25611" name="Line 77"/>
          <p:cNvSpPr>
            <a:spLocks noChangeShapeType="1"/>
          </p:cNvSpPr>
          <p:nvPr/>
        </p:nvSpPr>
        <p:spPr bwMode="auto">
          <a:xfrm rot="16200000">
            <a:off x="3778251" y="1757363"/>
            <a:ext cx="0" cy="29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>
            <a:spAutoFit/>
          </a:bodyPr>
          <a:lstStyle/>
          <a:p>
            <a:endParaRPr lang="en-CA"/>
          </a:p>
        </p:txBody>
      </p:sp>
      <p:sp>
        <p:nvSpPr>
          <p:cNvPr id="25612" name="Line 77"/>
          <p:cNvSpPr>
            <a:spLocks noChangeShapeType="1"/>
          </p:cNvSpPr>
          <p:nvPr/>
        </p:nvSpPr>
        <p:spPr bwMode="auto">
          <a:xfrm rot="16200000">
            <a:off x="4836319" y="1710531"/>
            <a:ext cx="0" cy="388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>
            <a:spAutoFit/>
          </a:bodyPr>
          <a:lstStyle/>
          <a:p>
            <a:endParaRPr lang="en-CA"/>
          </a:p>
        </p:txBody>
      </p:sp>
      <p:sp>
        <p:nvSpPr>
          <p:cNvPr id="25613" name="Line 77"/>
          <p:cNvSpPr>
            <a:spLocks noChangeShapeType="1"/>
          </p:cNvSpPr>
          <p:nvPr/>
        </p:nvSpPr>
        <p:spPr bwMode="auto">
          <a:xfrm rot="16200000">
            <a:off x="6322219" y="1720056"/>
            <a:ext cx="0" cy="369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>
            <a:spAutoFit/>
          </a:bodyPr>
          <a:lstStyle/>
          <a:p>
            <a:endParaRPr lang="en-CA"/>
          </a:p>
        </p:txBody>
      </p:sp>
      <p:sp>
        <p:nvSpPr>
          <p:cNvPr id="26" name="Rounded Rectangle 25"/>
          <p:cNvSpPr/>
          <p:nvPr/>
        </p:nvSpPr>
        <p:spPr bwMode="auto">
          <a:xfrm>
            <a:off x="5026025" y="1695450"/>
            <a:ext cx="1111250" cy="419100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endParaRPr lang="en-CA" dirty="0">
              <a:ea typeface="ＭＳ Ｐゴシック" pitchFamily="50" charset="-128"/>
            </a:endParaRPr>
          </a:p>
        </p:txBody>
      </p:sp>
      <p:sp>
        <p:nvSpPr>
          <p:cNvPr id="25615" name="TextBox 26"/>
          <p:cNvSpPr txBox="1">
            <a:spLocks noChangeArrowheads="1"/>
          </p:cNvSpPr>
          <p:nvPr/>
        </p:nvSpPr>
        <p:spPr bwMode="auto">
          <a:xfrm>
            <a:off x="5057776" y="1719264"/>
            <a:ext cx="1128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CA" altLang="en-US" sz="2000">
                <a:cs typeface="Arial" panose="020B0604020202020204" pitchFamily="34" charset="0"/>
              </a:rPr>
              <a:t>H</a:t>
            </a:r>
            <a:r>
              <a:rPr lang="en-CA" altLang="en-US" sz="2000" baseline="-25000">
                <a:cs typeface="Arial" panose="020B0604020202020204" pitchFamily="34" charset="0"/>
              </a:rPr>
              <a:t>LPF</a:t>
            </a:r>
            <a:r>
              <a:rPr lang="en-CA" altLang="en-US" sz="2000">
                <a:cs typeface="Arial" panose="020B0604020202020204" pitchFamily="34" charset="0"/>
              </a:rPr>
              <a:t>(s) </a:t>
            </a:r>
          </a:p>
        </p:txBody>
      </p:sp>
      <p:sp>
        <p:nvSpPr>
          <p:cNvPr id="28" name="Rounded Rectangle 27"/>
          <p:cNvSpPr/>
          <p:nvPr/>
        </p:nvSpPr>
        <p:spPr bwMode="auto">
          <a:xfrm>
            <a:off x="6496050" y="1695450"/>
            <a:ext cx="1028700" cy="419100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endParaRPr lang="en-CA" dirty="0">
              <a:ea typeface="ＭＳ Ｐゴシック" pitchFamily="50" charset="-128"/>
            </a:endParaRPr>
          </a:p>
        </p:txBody>
      </p:sp>
      <p:sp>
        <p:nvSpPr>
          <p:cNvPr id="25617" name="TextBox 28"/>
          <p:cNvSpPr txBox="1">
            <a:spLocks noChangeArrowheads="1"/>
          </p:cNvSpPr>
          <p:nvPr/>
        </p:nvSpPr>
        <p:spPr bwMode="auto">
          <a:xfrm>
            <a:off x="6472238" y="1719264"/>
            <a:ext cx="1073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CA" altLang="en-US" sz="2000">
                <a:cs typeface="Arial" panose="020B0604020202020204" pitchFamily="34" charset="0"/>
              </a:rPr>
              <a:t>K</a:t>
            </a:r>
            <a:r>
              <a:rPr lang="en-CA" altLang="en-US" sz="2000" baseline="-25000">
                <a:cs typeface="Arial" panose="020B0604020202020204" pitchFamily="34" charset="0"/>
              </a:rPr>
              <a:t>VCO</a:t>
            </a:r>
            <a:r>
              <a:rPr lang="en-CA" altLang="en-US" sz="2000">
                <a:cs typeface="Arial" panose="020B0604020202020204" pitchFamily="34" charset="0"/>
              </a:rPr>
              <a:t>/s </a:t>
            </a:r>
          </a:p>
        </p:txBody>
      </p:sp>
      <p:cxnSp>
        <p:nvCxnSpPr>
          <p:cNvPr id="25618" name="Straight Arrow Connector 29"/>
          <p:cNvCxnSpPr>
            <a:cxnSpLocks noChangeShapeType="1"/>
          </p:cNvCxnSpPr>
          <p:nvPr/>
        </p:nvCxnSpPr>
        <p:spPr bwMode="auto">
          <a:xfrm rot="16200000" flipV="1">
            <a:off x="8272463" y="2203450"/>
            <a:ext cx="609600" cy="0"/>
          </a:xfrm>
          <a:prstGeom prst="straightConnector1">
            <a:avLst/>
          </a:prstGeom>
          <a:noFill/>
          <a:ln w="28575" algn="ctr">
            <a:solidFill>
              <a:schemeClr val="tx2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9" name="Freeform 30"/>
          <p:cNvSpPr>
            <a:spLocks noChangeArrowheads="1"/>
          </p:cNvSpPr>
          <p:nvPr/>
        </p:nvSpPr>
        <p:spPr bwMode="auto">
          <a:xfrm rot="16200000" flipH="1">
            <a:off x="5811044" y="-262731"/>
            <a:ext cx="400050" cy="5167312"/>
          </a:xfrm>
          <a:custGeom>
            <a:avLst/>
            <a:gdLst>
              <a:gd name="T0" fmla="*/ 0 w 736270"/>
              <a:gd name="T1" fmla="*/ 0 h 1484415"/>
              <a:gd name="T2" fmla="*/ 1 w 736270"/>
              <a:gd name="T3" fmla="*/ 0 h 1484415"/>
              <a:gd name="T4" fmla="*/ 1 w 736270"/>
              <a:gd name="T5" fmla="*/ 2147483647 h 1484415"/>
              <a:gd name="T6" fmla="*/ 1 w 736270"/>
              <a:gd name="T7" fmla="*/ 2147483647 h 1484415"/>
              <a:gd name="T8" fmla="*/ 1 w 736270"/>
              <a:gd name="T9" fmla="*/ 2147483647 h 14844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6270"/>
              <a:gd name="T16" fmla="*/ 0 h 1484415"/>
              <a:gd name="T17" fmla="*/ 736270 w 736270"/>
              <a:gd name="T18" fmla="*/ 1484415 h 14844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6270" h="1484415">
                <a:moveTo>
                  <a:pt x="0" y="0"/>
                </a:moveTo>
                <a:lnTo>
                  <a:pt x="736270" y="0"/>
                </a:lnTo>
                <a:lnTo>
                  <a:pt x="736270" y="1484415"/>
                </a:lnTo>
              </a:path>
            </a:pathLst>
          </a:custGeom>
          <a:noFill/>
          <a:ln w="28575" algn="ctr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20" name="TextBox 31"/>
          <p:cNvSpPr txBox="1">
            <a:spLocks noChangeArrowheads="1"/>
          </p:cNvSpPr>
          <p:nvPr/>
        </p:nvSpPr>
        <p:spPr bwMode="auto">
          <a:xfrm>
            <a:off x="2327276" y="1690688"/>
            <a:ext cx="62071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CA" altLang="en-US" sz="2400" i="1">
                <a:latin typeface="Symbol" panose="05050102010706020507" pitchFamily="18" charset="2"/>
                <a:cs typeface="Arial" panose="020B0604020202020204" pitchFamily="34" charset="0"/>
              </a:rPr>
              <a:t>f</a:t>
            </a:r>
            <a:r>
              <a:rPr lang="en-CA" altLang="en-US" sz="2400" i="1" baseline="-25000">
                <a:cs typeface="Arial" panose="020B0604020202020204" pitchFamily="34" charset="0"/>
              </a:rPr>
              <a:t>in</a:t>
            </a:r>
            <a:r>
              <a:rPr lang="en-CA" altLang="en-US" sz="2000">
                <a:cs typeface="Arial" panose="020B0604020202020204" pitchFamily="34" charset="0"/>
              </a:rPr>
              <a:t> </a:t>
            </a:r>
          </a:p>
        </p:txBody>
      </p:sp>
      <p:sp>
        <p:nvSpPr>
          <p:cNvPr id="33" name="Line 99"/>
          <p:cNvSpPr>
            <a:spLocks noChangeShapeType="1"/>
          </p:cNvSpPr>
          <p:nvPr/>
        </p:nvSpPr>
        <p:spPr bwMode="auto">
          <a:xfrm flipH="1">
            <a:off x="3119439" y="2312988"/>
            <a:ext cx="19208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lIns="36000" tIns="0" rIns="36000" bIns="36000" anchor="ctr" anchorCtr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629650" y="1473200"/>
            <a:ext cx="800100" cy="4254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  <a:defRPr/>
            </a:pPr>
            <a:r>
              <a:rPr lang="en-CA" sz="2400" i="1" dirty="0" err="1">
                <a:latin typeface="Symbol" pitchFamily="18" charset="2"/>
                <a:ea typeface="ＭＳ Ｐゴシック" pitchFamily="50" charset="-128"/>
              </a:rPr>
              <a:t>f</a:t>
            </a:r>
            <a:r>
              <a:rPr lang="en-CA" i="1" baseline="-25000" dirty="0" err="1">
                <a:latin typeface="+mn-lt"/>
                <a:ea typeface="ＭＳ Ｐゴシック" pitchFamily="50" charset="-128"/>
              </a:rPr>
              <a:t>OUT</a:t>
            </a:r>
            <a:r>
              <a:rPr lang="en-CA" dirty="0">
                <a:ea typeface="ＭＳ Ｐゴシック" pitchFamily="50" charset="-128"/>
              </a:rPr>
              <a:t>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98851" y="1330326"/>
            <a:ext cx="555625" cy="4238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  <a:defRPr/>
            </a:pPr>
            <a:r>
              <a:rPr lang="en-CA" sz="2400" i="1" dirty="0" err="1">
                <a:latin typeface="Symbol" pitchFamily="18" charset="2"/>
                <a:ea typeface="ＭＳ Ｐゴシック" pitchFamily="50" charset="-128"/>
              </a:rPr>
              <a:t>f</a:t>
            </a:r>
            <a:r>
              <a:rPr lang="en-CA" sz="2400" i="1" baseline="-25000" dirty="0" err="1">
                <a:latin typeface="+mn-lt"/>
                <a:ea typeface="ＭＳ Ｐゴシック" pitchFamily="50" charset="-128"/>
              </a:rPr>
              <a:t>e</a:t>
            </a:r>
            <a:r>
              <a:rPr lang="en-CA" dirty="0">
                <a:ea typeface="ＭＳ Ｐゴシック" pitchFamily="50" charset="-128"/>
              </a:rPr>
              <a:t> </a:t>
            </a:r>
          </a:p>
        </p:txBody>
      </p:sp>
      <p:grpSp>
        <p:nvGrpSpPr>
          <p:cNvPr id="4" name="Group 145"/>
          <p:cNvGrpSpPr>
            <a:grpSpLocks/>
          </p:cNvGrpSpPr>
          <p:nvPr/>
        </p:nvGrpSpPr>
        <p:grpSpPr bwMode="auto">
          <a:xfrm>
            <a:off x="7755077" y="1680283"/>
            <a:ext cx="492125" cy="423863"/>
            <a:chOff x="3526" y="1436"/>
            <a:chExt cx="310" cy="267"/>
          </a:xfrm>
          <a:solidFill>
            <a:schemeClr val="accent3"/>
          </a:solidFill>
        </p:grpSpPr>
        <p:sp>
          <p:nvSpPr>
            <p:cNvPr id="37" name="Oval 74"/>
            <p:cNvSpPr>
              <a:spLocks noChangeArrowheads="1"/>
            </p:cNvSpPr>
            <p:nvPr/>
          </p:nvSpPr>
          <p:spPr bwMode="auto">
            <a:xfrm rot="2700000">
              <a:off x="3547" y="1415"/>
              <a:ext cx="267" cy="310"/>
            </a:xfrm>
            <a:prstGeom prst="ellipse">
              <a:avLst/>
            </a:prstGeom>
            <a:grp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/>
              </a:pPr>
              <a:endParaRPr lang="en-CA">
                <a:ea typeface="ＭＳ Ｐゴシック" pitchFamily="50" charset="-128"/>
              </a:endParaRPr>
            </a:p>
          </p:txBody>
        </p:sp>
        <p:grpSp>
          <p:nvGrpSpPr>
            <p:cNvPr id="5" name="Group 141"/>
            <p:cNvGrpSpPr>
              <a:grpSpLocks/>
            </p:cNvGrpSpPr>
            <p:nvPr/>
          </p:nvGrpSpPr>
          <p:grpSpPr bwMode="auto">
            <a:xfrm>
              <a:off x="3590" y="1478"/>
              <a:ext cx="182" cy="182"/>
              <a:chOff x="3787" y="1820"/>
              <a:chExt cx="182" cy="182"/>
            </a:xfrm>
            <a:grpFill/>
          </p:grpSpPr>
          <p:sp>
            <p:nvSpPr>
              <p:cNvPr id="39" name="Line 138"/>
              <p:cNvSpPr>
                <a:spLocks noChangeShapeType="1"/>
              </p:cNvSpPr>
              <p:nvPr/>
            </p:nvSpPr>
            <p:spPr bwMode="auto">
              <a:xfrm>
                <a:off x="3787" y="1911"/>
                <a:ext cx="182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anchor="ctr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o"/>
                  <a:defRPr/>
                </a:pPr>
                <a:endParaRPr lang="en-CA">
                  <a:ea typeface="ＭＳ Ｐゴシック" pitchFamily="50" charset="-128"/>
                </a:endParaRPr>
              </a:p>
            </p:txBody>
          </p:sp>
          <p:sp>
            <p:nvSpPr>
              <p:cNvPr id="40" name="Line 140"/>
              <p:cNvSpPr>
                <a:spLocks noChangeShapeType="1"/>
              </p:cNvSpPr>
              <p:nvPr/>
            </p:nvSpPr>
            <p:spPr bwMode="auto">
              <a:xfrm rot="-5400000">
                <a:off x="3787" y="1911"/>
                <a:ext cx="182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anchor="ctr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o"/>
                  <a:defRPr/>
                </a:pPr>
                <a:endParaRPr lang="en-CA">
                  <a:ea typeface="ＭＳ Ｐゴシック" pitchFamily="50" charset="-128"/>
                </a:endParaRPr>
              </a:p>
            </p:txBody>
          </p:sp>
        </p:grpSp>
      </p:grpSp>
      <p:sp>
        <p:nvSpPr>
          <p:cNvPr id="41" name="TextBox 40"/>
          <p:cNvSpPr txBox="1"/>
          <p:nvPr/>
        </p:nvSpPr>
        <p:spPr>
          <a:xfrm>
            <a:off x="7207251" y="1028700"/>
            <a:ext cx="879475" cy="4254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  <a:defRPr/>
            </a:pPr>
            <a:r>
              <a:rPr lang="en-CA" sz="2400" i="1" dirty="0" err="1">
                <a:latin typeface="Symbol" pitchFamily="18" charset="2"/>
                <a:ea typeface="ＭＳ Ｐゴシック" pitchFamily="50" charset="-128"/>
              </a:rPr>
              <a:t>f</a:t>
            </a:r>
            <a:r>
              <a:rPr lang="en-CA" sz="2400" i="1" baseline="-25000" dirty="0" err="1">
                <a:latin typeface="+mn-lt"/>
                <a:ea typeface="ＭＳ Ｐゴシック" pitchFamily="50" charset="-128"/>
              </a:rPr>
              <a:t>VCO</a:t>
            </a:r>
            <a:r>
              <a:rPr lang="en-CA" dirty="0">
                <a:ea typeface="ＭＳ Ｐゴシック" pitchFamily="50" charset="-128"/>
              </a:rPr>
              <a:t> </a:t>
            </a:r>
          </a:p>
        </p:txBody>
      </p:sp>
      <p:sp>
        <p:nvSpPr>
          <p:cNvPr id="25626" name="Line 77"/>
          <p:cNvSpPr>
            <a:spLocks noChangeShapeType="1"/>
          </p:cNvSpPr>
          <p:nvPr/>
        </p:nvSpPr>
        <p:spPr bwMode="auto">
          <a:xfrm>
            <a:off x="8001000" y="1268414"/>
            <a:ext cx="0" cy="409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>
            <a:spAutoFit/>
          </a:bodyPr>
          <a:lstStyle/>
          <a:p>
            <a:endParaRPr lang="en-CA"/>
          </a:p>
        </p:txBody>
      </p:sp>
      <p:cxnSp>
        <p:nvCxnSpPr>
          <p:cNvPr id="25627" name="Straight Arrow Connector 44"/>
          <p:cNvCxnSpPr>
            <a:cxnSpLocks noChangeShapeType="1"/>
          </p:cNvCxnSpPr>
          <p:nvPr/>
        </p:nvCxnSpPr>
        <p:spPr bwMode="auto">
          <a:xfrm rot="5400000">
            <a:off x="3023394" y="4304506"/>
            <a:ext cx="1466850" cy="15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3933825" y="5037139"/>
            <a:ext cx="4452938" cy="1587"/>
          </a:xfrm>
          <a:prstGeom prst="straightConnector1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rot="5400000" flipH="1" flipV="1">
            <a:off x="3127376" y="4217988"/>
            <a:ext cx="1614487" cy="1588"/>
          </a:xfrm>
          <a:prstGeom prst="straightConnector1">
            <a:avLst/>
          </a:prstGeom>
          <a:noFill/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5630" name="Group 66"/>
          <p:cNvGrpSpPr>
            <a:grpSpLocks/>
          </p:cNvGrpSpPr>
          <p:nvPr/>
        </p:nvGrpSpPr>
        <p:grpSpPr bwMode="auto">
          <a:xfrm>
            <a:off x="3933825" y="3792539"/>
            <a:ext cx="2757488" cy="1246187"/>
            <a:chOff x="3109912" y="3466485"/>
            <a:chExt cx="2756694" cy="1246220"/>
          </a:xfrm>
        </p:grpSpPr>
        <p:cxnSp>
          <p:nvCxnSpPr>
            <p:cNvPr id="49" name="Straight Connector 48"/>
            <p:cNvCxnSpPr/>
            <p:nvPr/>
          </p:nvCxnSpPr>
          <p:spPr bwMode="auto">
            <a:xfrm flipV="1">
              <a:off x="3109912" y="3466485"/>
              <a:ext cx="2015544" cy="1587"/>
            </a:xfrm>
            <a:prstGeom prst="line">
              <a:avLst/>
            </a:prstGeom>
            <a:noFill/>
            <a:ln w="2857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rot="16200000" flipH="1">
              <a:off x="4872921" y="3719020"/>
              <a:ext cx="1246220" cy="741150"/>
            </a:xfrm>
            <a:prstGeom prst="line">
              <a:avLst/>
            </a:prstGeom>
            <a:noFill/>
            <a:ln w="2857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9" name="Text Box 113"/>
          <p:cNvSpPr txBox="1">
            <a:spLocks noChangeArrowheads="1"/>
          </p:cNvSpPr>
          <p:nvPr/>
        </p:nvSpPr>
        <p:spPr bwMode="auto">
          <a:xfrm>
            <a:off x="8185150" y="4854575"/>
            <a:ext cx="1881188" cy="3444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kern="0" dirty="0">
                <a:solidFill>
                  <a:schemeClr val="tx2"/>
                </a:solidFill>
                <a:ea typeface="ＭＳ Ｐゴシック" pitchFamily="50" charset="-128"/>
                <a:cs typeface="Arial" charset="0"/>
              </a:rPr>
              <a:t>Jitter Freq.</a:t>
            </a:r>
          </a:p>
        </p:txBody>
      </p:sp>
      <p:sp>
        <p:nvSpPr>
          <p:cNvPr id="25632" name="Right Arrow 61"/>
          <p:cNvSpPr>
            <a:spLocks noChangeArrowheads="1"/>
          </p:cNvSpPr>
          <p:nvPr/>
        </p:nvSpPr>
        <p:spPr bwMode="auto">
          <a:xfrm rot="8637749">
            <a:off x="7018338" y="3497263"/>
            <a:ext cx="347662" cy="188912"/>
          </a:xfrm>
          <a:prstGeom prst="rightArrow">
            <a:avLst>
              <a:gd name="adj1" fmla="val 50000"/>
              <a:gd name="adj2" fmla="val 49919"/>
            </a:avLst>
          </a:prstGeom>
          <a:noFill/>
          <a:ln w="19050" algn="ctr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CA" altLang="en-US" sz="2000">
              <a:cs typeface="Arial" panose="020B0604020202020204" pitchFamily="34" charset="0"/>
            </a:endParaRPr>
          </a:p>
        </p:txBody>
      </p:sp>
      <p:grpSp>
        <p:nvGrpSpPr>
          <p:cNvPr id="25633" name="Group 67"/>
          <p:cNvGrpSpPr>
            <a:grpSpLocks/>
          </p:cNvGrpSpPr>
          <p:nvPr/>
        </p:nvGrpSpPr>
        <p:grpSpPr bwMode="auto">
          <a:xfrm flipH="1">
            <a:off x="5218113" y="3798889"/>
            <a:ext cx="2755900" cy="1246187"/>
            <a:chOff x="3109912" y="3466485"/>
            <a:chExt cx="2756694" cy="1246220"/>
          </a:xfrm>
        </p:grpSpPr>
        <p:cxnSp>
          <p:nvCxnSpPr>
            <p:cNvPr id="25644" name="Straight Connector 68"/>
            <p:cNvCxnSpPr>
              <a:cxnSpLocks noChangeShapeType="1"/>
            </p:cNvCxnSpPr>
            <p:nvPr/>
          </p:nvCxnSpPr>
          <p:spPr bwMode="auto">
            <a:xfrm flipV="1">
              <a:off x="3109912" y="3466485"/>
              <a:ext cx="2015674" cy="826"/>
            </a:xfrm>
            <a:prstGeom prst="line">
              <a:avLst/>
            </a:prstGeom>
            <a:noFill/>
            <a:ln w="28575" algn="ctr">
              <a:solidFill>
                <a:srgbClr val="00206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645" name="Straight Connector 69"/>
            <p:cNvCxnSpPr>
              <a:cxnSpLocks noChangeShapeType="1"/>
            </p:cNvCxnSpPr>
            <p:nvPr/>
          </p:nvCxnSpPr>
          <p:spPr bwMode="auto">
            <a:xfrm rot="16200000" flipH="1">
              <a:off x="4872988" y="3719086"/>
              <a:ext cx="1246218" cy="741019"/>
            </a:xfrm>
            <a:prstGeom prst="line">
              <a:avLst/>
            </a:prstGeom>
            <a:noFill/>
            <a:ln w="28575" algn="ctr">
              <a:solidFill>
                <a:srgbClr val="00206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3" name="Text Box 113"/>
          <p:cNvSpPr txBox="1">
            <a:spLocks noChangeArrowheads="1"/>
          </p:cNvSpPr>
          <p:nvPr/>
        </p:nvSpPr>
        <p:spPr bwMode="auto">
          <a:xfrm>
            <a:off x="6570664" y="2981325"/>
            <a:ext cx="1570037" cy="4064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400" i="1" dirty="0" err="1">
                <a:solidFill>
                  <a:srgbClr val="002060"/>
                </a:solidFill>
                <a:latin typeface="Symbol" pitchFamily="18" charset="2"/>
                <a:ea typeface="ＭＳ Ｐゴシック" pitchFamily="50" charset="-128"/>
              </a:rPr>
              <a:t>f</a:t>
            </a:r>
            <a:r>
              <a:rPr lang="en-CA" i="1" baseline="-25000" dirty="0" err="1">
                <a:solidFill>
                  <a:srgbClr val="002060"/>
                </a:solidFill>
                <a:ea typeface="ＭＳ Ｐゴシック" pitchFamily="50" charset="-128"/>
              </a:rPr>
              <a:t>OUT</a:t>
            </a:r>
            <a:r>
              <a:rPr lang="en-CA" i="1" baseline="-25000" dirty="0">
                <a:solidFill>
                  <a:srgbClr val="002060"/>
                </a:solidFill>
                <a:ea typeface="ＭＳ Ｐゴシック" pitchFamily="50" charset="-128"/>
              </a:rPr>
              <a:t> </a:t>
            </a:r>
            <a:r>
              <a:rPr lang="en-US" altLang="ja-JP" kern="0" dirty="0">
                <a:solidFill>
                  <a:srgbClr val="002060"/>
                </a:solidFill>
                <a:ea typeface="ＭＳ Ｐゴシック" pitchFamily="50" charset="-128"/>
                <a:cs typeface="Arial" charset="0"/>
              </a:rPr>
              <a:t>/</a:t>
            </a:r>
            <a:r>
              <a:rPr lang="en-CA" sz="2400" i="1" dirty="0">
                <a:solidFill>
                  <a:srgbClr val="002060"/>
                </a:solidFill>
                <a:latin typeface="Symbol" pitchFamily="18" charset="2"/>
                <a:ea typeface="ＭＳ Ｐゴシック" pitchFamily="50" charset="-128"/>
              </a:rPr>
              <a:t> </a:t>
            </a:r>
            <a:r>
              <a:rPr lang="en-CA" sz="2400" i="1" dirty="0" err="1">
                <a:solidFill>
                  <a:srgbClr val="002060"/>
                </a:solidFill>
                <a:latin typeface="Symbol" pitchFamily="18" charset="2"/>
                <a:ea typeface="ＭＳ Ｐゴシック" pitchFamily="50" charset="-128"/>
              </a:rPr>
              <a:t>f</a:t>
            </a:r>
            <a:r>
              <a:rPr lang="en-CA" i="1" baseline="-25000" dirty="0" err="1">
                <a:solidFill>
                  <a:srgbClr val="002060"/>
                </a:solidFill>
                <a:ea typeface="ＭＳ Ｐゴシック" pitchFamily="50" charset="-128"/>
              </a:rPr>
              <a:t>VCO</a:t>
            </a:r>
            <a:endParaRPr lang="en-US" altLang="ja-JP" kern="0" dirty="0">
              <a:solidFill>
                <a:srgbClr val="002060"/>
              </a:solidFill>
              <a:ea typeface="ＭＳ Ｐゴシック" pitchFamily="50" charset="-128"/>
              <a:cs typeface="Arial" charset="0"/>
            </a:endParaRPr>
          </a:p>
        </p:txBody>
      </p:sp>
      <p:sp>
        <p:nvSpPr>
          <p:cNvPr id="74" name="Right Arrow 73"/>
          <p:cNvSpPr/>
          <p:nvPr/>
        </p:nvSpPr>
        <p:spPr bwMode="auto">
          <a:xfrm rot="2772286">
            <a:off x="4645026" y="3508376"/>
            <a:ext cx="347663" cy="188913"/>
          </a:xfrm>
          <a:prstGeom prst="rightArrow">
            <a:avLst/>
          </a:prstGeom>
          <a:noFill/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en-CA">
              <a:ea typeface="ＭＳ Ｐゴシック" pitchFamily="50" charset="-128"/>
            </a:endParaRPr>
          </a:p>
        </p:txBody>
      </p:sp>
      <p:sp>
        <p:nvSpPr>
          <p:cNvPr id="75" name="Text Box 113"/>
          <p:cNvSpPr txBox="1">
            <a:spLocks noChangeArrowheads="1"/>
          </p:cNvSpPr>
          <p:nvPr/>
        </p:nvSpPr>
        <p:spPr bwMode="auto">
          <a:xfrm>
            <a:off x="4051300" y="2981325"/>
            <a:ext cx="1347788" cy="4064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400" i="1" dirty="0" err="1">
                <a:solidFill>
                  <a:srgbClr val="FF0000"/>
                </a:solidFill>
                <a:latin typeface="Symbol" pitchFamily="18" charset="2"/>
                <a:ea typeface="ＭＳ Ｐゴシック" pitchFamily="50" charset="-128"/>
              </a:rPr>
              <a:t>f</a:t>
            </a:r>
            <a:r>
              <a:rPr lang="en-CA" i="1" baseline="-25000" dirty="0" err="1">
                <a:solidFill>
                  <a:srgbClr val="FF0000"/>
                </a:solidFill>
                <a:ea typeface="ＭＳ Ｐゴシック" pitchFamily="50" charset="-128"/>
              </a:rPr>
              <a:t>OUT</a:t>
            </a:r>
            <a:r>
              <a:rPr lang="en-CA" i="1" baseline="-25000" dirty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en-US" altLang="ja-JP" kern="0" dirty="0">
                <a:solidFill>
                  <a:srgbClr val="FF0000"/>
                </a:solidFill>
                <a:ea typeface="ＭＳ Ｐゴシック" pitchFamily="50" charset="-128"/>
                <a:cs typeface="Arial" charset="0"/>
              </a:rPr>
              <a:t>/</a:t>
            </a:r>
            <a:r>
              <a:rPr lang="en-CA" sz="2400" i="1" dirty="0">
                <a:solidFill>
                  <a:srgbClr val="FF0000"/>
                </a:solidFill>
                <a:latin typeface="Symbol" pitchFamily="18" charset="2"/>
                <a:ea typeface="ＭＳ Ｐゴシック" pitchFamily="50" charset="-128"/>
              </a:rPr>
              <a:t> f</a:t>
            </a:r>
            <a:r>
              <a:rPr lang="en-CA" i="1" baseline="-25000" dirty="0">
                <a:solidFill>
                  <a:srgbClr val="FF0000"/>
                </a:solidFill>
                <a:ea typeface="ＭＳ Ｐゴシック" pitchFamily="50" charset="-128"/>
              </a:rPr>
              <a:t>in</a:t>
            </a:r>
            <a:endParaRPr lang="en-US" altLang="ja-JP" kern="0" dirty="0">
              <a:solidFill>
                <a:srgbClr val="FF0000"/>
              </a:solidFill>
              <a:ea typeface="ＭＳ Ｐゴシック" pitchFamily="50" charset="-128"/>
              <a:cs typeface="Arial" charset="0"/>
            </a:endParaRPr>
          </a:p>
        </p:txBody>
      </p:sp>
      <p:sp>
        <p:nvSpPr>
          <p:cNvPr id="76" name="Text Box 113"/>
          <p:cNvSpPr txBox="1">
            <a:spLocks noChangeArrowheads="1"/>
          </p:cNvSpPr>
          <p:nvPr/>
        </p:nvSpPr>
        <p:spPr bwMode="auto">
          <a:xfrm>
            <a:off x="3384551" y="4165600"/>
            <a:ext cx="544513" cy="3444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kern="0" dirty="0">
                <a:solidFill>
                  <a:schemeClr val="tx2"/>
                </a:solidFill>
                <a:ea typeface="ＭＳ Ｐゴシック" pitchFamily="50" charset="-128"/>
                <a:cs typeface="Arial" charset="0"/>
              </a:rPr>
              <a:t>dB</a:t>
            </a:r>
          </a:p>
        </p:txBody>
      </p:sp>
      <p:sp>
        <p:nvSpPr>
          <p:cNvPr id="77" name="Text Box 113"/>
          <p:cNvSpPr txBox="1">
            <a:spLocks noChangeArrowheads="1"/>
          </p:cNvSpPr>
          <p:nvPr/>
        </p:nvSpPr>
        <p:spPr bwMode="auto">
          <a:xfrm>
            <a:off x="3757614" y="2754314"/>
            <a:ext cx="1881187" cy="3444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kern="0" dirty="0">
                <a:solidFill>
                  <a:srgbClr val="FF0000"/>
                </a:solidFill>
                <a:ea typeface="ＭＳ Ｐゴシック" pitchFamily="50" charset="-128"/>
                <a:cs typeface="Arial" charset="0"/>
              </a:rPr>
              <a:t>Jitter Transfer</a:t>
            </a:r>
          </a:p>
        </p:txBody>
      </p:sp>
      <p:sp>
        <p:nvSpPr>
          <p:cNvPr id="78" name="Text Box 113"/>
          <p:cNvSpPr txBox="1">
            <a:spLocks noChangeArrowheads="1"/>
          </p:cNvSpPr>
          <p:nvPr/>
        </p:nvSpPr>
        <p:spPr bwMode="auto">
          <a:xfrm>
            <a:off x="6184900" y="2754314"/>
            <a:ext cx="2470150" cy="3444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kern="0" dirty="0">
                <a:solidFill>
                  <a:srgbClr val="002060"/>
                </a:solidFill>
                <a:ea typeface="ＭＳ Ｐゴシック" pitchFamily="50" charset="-128"/>
                <a:cs typeface="Arial" charset="0"/>
              </a:rPr>
              <a:t>Jitter Generation</a:t>
            </a:r>
          </a:p>
        </p:txBody>
      </p:sp>
      <p:cxnSp>
        <p:nvCxnSpPr>
          <p:cNvPr id="25640" name="Straight Connector 78"/>
          <p:cNvCxnSpPr>
            <a:cxnSpLocks noChangeShapeType="1"/>
          </p:cNvCxnSpPr>
          <p:nvPr/>
        </p:nvCxnSpPr>
        <p:spPr bwMode="auto">
          <a:xfrm rot="5400000" flipH="1" flipV="1">
            <a:off x="5876132" y="5034757"/>
            <a:ext cx="171450" cy="1587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Text Box 113"/>
          <p:cNvSpPr txBox="1">
            <a:spLocks noChangeArrowheads="1"/>
          </p:cNvSpPr>
          <p:nvPr/>
        </p:nvSpPr>
        <p:spPr bwMode="auto">
          <a:xfrm>
            <a:off x="5429250" y="5065714"/>
            <a:ext cx="1066800" cy="3444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kern="0" dirty="0" err="1">
                <a:solidFill>
                  <a:schemeClr val="tx2"/>
                </a:solidFill>
                <a:ea typeface="ＭＳ Ｐゴシック" pitchFamily="50" charset="-128"/>
                <a:cs typeface="Arial" charset="0"/>
              </a:rPr>
              <a:t>f</a:t>
            </a:r>
            <a:r>
              <a:rPr lang="en-US" altLang="ja-JP" kern="0" baseline="-25000" dirty="0" err="1">
                <a:solidFill>
                  <a:schemeClr val="tx2"/>
                </a:solidFill>
                <a:ea typeface="ＭＳ Ｐゴシック" pitchFamily="50" charset="-128"/>
                <a:cs typeface="Arial" charset="0"/>
              </a:rPr>
              <a:t>corner</a:t>
            </a:r>
            <a:endParaRPr lang="en-US" altLang="ja-JP" kern="0" baseline="-25000" dirty="0">
              <a:solidFill>
                <a:schemeClr val="tx2"/>
              </a:solidFill>
              <a:ea typeface="ＭＳ Ｐゴシック" pitchFamily="50" charset="-128"/>
              <a:cs typeface="Arial" charset="0"/>
            </a:endParaRPr>
          </a:p>
        </p:txBody>
      </p:sp>
      <p:sp>
        <p:nvSpPr>
          <p:cNvPr id="25642" name="TextBox 54"/>
          <p:cNvSpPr txBox="1">
            <a:spLocks noChangeArrowheads="1"/>
          </p:cNvSpPr>
          <p:nvPr/>
        </p:nvSpPr>
        <p:spPr bwMode="auto">
          <a:xfrm>
            <a:off x="812800" y="5562600"/>
            <a:ext cx="1056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CA" altLang="en-US" sz="2000" dirty="0">
                <a:cs typeface="Arial" panose="020B0604020202020204" pitchFamily="34" charset="0"/>
              </a:rPr>
              <a:t> Use colors as necessary, but not more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4"/>
          <p:cNvSpPr>
            <a:spLocks noGrp="1" noChangeArrowheads="1"/>
          </p:cNvSpPr>
          <p:nvPr>
            <p:ph idx="1"/>
          </p:nvPr>
        </p:nvSpPr>
        <p:spPr>
          <a:xfrm>
            <a:off x="812799" y="2628777"/>
            <a:ext cx="10610851" cy="25905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Text and Figures Template	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Font sizes, bullets, sub-bullets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drawing line thicknesses, waveforms and graphs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Use of figures, colors</a:t>
            </a:r>
          </a:p>
        </p:txBody>
      </p:sp>
      <p:sp>
        <p:nvSpPr>
          <p:cNvPr id="7170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831056" y="278650"/>
            <a:ext cx="4005263" cy="547688"/>
          </a:xfrm>
        </p:spPr>
        <p:txBody>
          <a:bodyPr/>
          <a:lstStyle/>
          <a:p>
            <a:pPr eaLnBrk="1" hangingPunct="1"/>
            <a:r>
              <a:rPr lang="en-US" altLang="en-US" sz="3400" dirty="0"/>
              <a:t>Outline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6F757E-42B6-8555-FF63-A6710994BB62}"/>
              </a:ext>
            </a:extLst>
          </p:cNvPr>
          <p:cNvSpPr txBox="1"/>
          <p:nvPr/>
        </p:nvSpPr>
        <p:spPr>
          <a:xfrm>
            <a:off x="4745850" y="4819222"/>
            <a:ext cx="4621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Fill this in in Slide master view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5732D2A-10BF-2288-84B6-917C2B57D81E}"/>
              </a:ext>
            </a:extLst>
          </p:cNvPr>
          <p:cNvCxnSpPr/>
          <p:nvPr/>
        </p:nvCxnSpPr>
        <p:spPr bwMode="auto">
          <a:xfrm flipH="1">
            <a:off x="6118224" y="5274205"/>
            <a:ext cx="607846" cy="855095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Arrow: Right 5">
            <a:extLst>
              <a:ext uri="{FF2B5EF4-FFF2-40B4-BE49-F238E27FC236}">
                <a16:creationId xmlns:a16="http://schemas.microsoft.com/office/drawing/2014/main" id="{DBA0501C-4A5A-23CB-53E6-43F497D0AE49}"/>
              </a:ext>
            </a:extLst>
          </p:cNvPr>
          <p:cNvSpPr/>
          <p:nvPr/>
        </p:nvSpPr>
        <p:spPr bwMode="auto">
          <a:xfrm>
            <a:off x="2315580" y="4819222"/>
            <a:ext cx="3802644" cy="45719"/>
          </a:xfrm>
          <a:prstGeom prst="rightArrow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69900" marR="0" indent="-469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o"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50" charset="-128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B99BA7B-53DB-DDE6-3826-2AE1C2819358}"/>
              </a:ext>
            </a:extLst>
          </p:cNvPr>
          <p:cNvCxnSpPr>
            <a:cxnSpLocks/>
          </p:cNvCxnSpPr>
          <p:nvPr/>
        </p:nvCxnSpPr>
        <p:spPr bwMode="auto">
          <a:xfrm flipH="1">
            <a:off x="5825970" y="5274205"/>
            <a:ext cx="810090" cy="1080120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766232" y="3543300"/>
            <a:ext cx="10612967" cy="2641600"/>
          </a:xfrm>
        </p:spPr>
        <p:txBody>
          <a:bodyPr/>
          <a:lstStyle/>
          <a:p>
            <a:pPr marL="431800" indent="-431800" eaLnBrk="1" hangingPunct="1"/>
            <a:r>
              <a:rPr lang="en-US" altLang="en-US" dirty="0"/>
              <a:t>Keep figures on top of slides; bullets underneath</a:t>
            </a:r>
          </a:p>
          <a:p>
            <a:pPr marL="431800" indent="-431800" eaLnBrk="1" hangingPunct="1"/>
            <a:r>
              <a:rPr lang="en-CA" altLang="en-US" dirty="0"/>
              <a:t>For main bullets, use 20-point Verdana: 24-point better</a:t>
            </a:r>
          </a:p>
          <a:p>
            <a:pPr marL="869950" lvl="1" indent="-431800" eaLnBrk="1" hangingPunct="1"/>
            <a:r>
              <a:rPr lang="en-US" altLang="en-US" dirty="0"/>
              <a:t>For sub-bullets, use 18-point Verdana: 20-point better</a:t>
            </a:r>
          </a:p>
          <a:p>
            <a:pPr marL="869950" lvl="1" indent="-431800" eaLnBrk="1" hangingPunct="1"/>
            <a:r>
              <a:rPr lang="en-US" altLang="en-US" dirty="0"/>
              <a:t>Do not use too many sub-bullets</a:t>
            </a:r>
          </a:p>
          <a:p>
            <a:pPr marL="431800" indent="-431800" eaLnBrk="1" hangingPunct="1"/>
            <a:r>
              <a:rPr lang="en-US" altLang="en-US" dirty="0"/>
              <a:t>Try your best to limit each bullet to one line</a:t>
            </a:r>
          </a:p>
          <a:p>
            <a:pPr marL="431800" indent="-431800" eaLnBrk="1" hangingPunct="1"/>
            <a:r>
              <a:rPr lang="en-US" altLang="en-US" dirty="0"/>
              <a:t>If a bullet becomes longer, break it into two bullets</a:t>
            </a:r>
          </a:p>
          <a:p>
            <a:pPr marL="431800" indent="-431800" eaLnBrk="1" hangingPunct="1"/>
            <a:r>
              <a:rPr lang="en-US" altLang="en-US" dirty="0"/>
              <a:t>If you are not planning to cover a bullet, do not include it</a:t>
            </a:r>
          </a:p>
          <a:p>
            <a:pPr marL="431800" indent="-431800" eaLnBrk="1" hangingPunct="1"/>
            <a:endParaRPr lang="en-US" altLang="en-US" dirty="0"/>
          </a:p>
          <a:p>
            <a:pPr marL="431800" indent="-431800" eaLnBrk="1" hangingPunct="1"/>
            <a:endParaRPr lang="en-US" alt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6232" y="448469"/>
            <a:ext cx="7490008" cy="547687"/>
          </a:xfrm>
        </p:spPr>
        <p:txBody>
          <a:bodyPr/>
          <a:lstStyle/>
          <a:p>
            <a:pPr eaLnBrk="1" hangingPunct="1"/>
            <a:r>
              <a:rPr lang="en-US" altLang="en-US" sz="3400" dirty="0"/>
              <a:t>Slide Title Uses 32-Point Verdana </a:t>
            </a:r>
          </a:p>
        </p:txBody>
      </p:sp>
      <p:sp>
        <p:nvSpPr>
          <p:cNvPr id="18436" name="Rectangle 61"/>
          <p:cNvSpPr>
            <a:spLocks noChangeArrowheads="1"/>
          </p:cNvSpPr>
          <p:nvPr/>
        </p:nvSpPr>
        <p:spPr bwMode="auto">
          <a:xfrm>
            <a:off x="4837113" y="1903414"/>
            <a:ext cx="2578100" cy="941387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CA" altLang="en-US" sz="2000">
              <a:cs typeface="Arial" panose="020B0604020202020204" pitchFamily="34" charset="0"/>
            </a:endParaRPr>
          </a:p>
        </p:txBody>
      </p:sp>
      <p:sp>
        <p:nvSpPr>
          <p:cNvPr id="18437" name="Rectangle 63"/>
          <p:cNvSpPr>
            <a:spLocks noChangeArrowheads="1"/>
          </p:cNvSpPr>
          <p:nvPr/>
        </p:nvSpPr>
        <p:spPr bwMode="auto">
          <a:xfrm>
            <a:off x="4837113" y="2851150"/>
            <a:ext cx="2578100" cy="28575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CA" altLang="en-US" sz="2000">
              <a:cs typeface="Arial" panose="020B0604020202020204" pitchFamily="34" charset="0"/>
            </a:endParaRPr>
          </a:p>
        </p:txBody>
      </p:sp>
      <p:sp>
        <p:nvSpPr>
          <p:cNvPr id="18438" name="Rectangle 64"/>
          <p:cNvSpPr>
            <a:spLocks noChangeArrowheads="1"/>
          </p:cNvSpPr>
          <p:nvPr/>
        </p:nvSpPr>
        <p:spPr bwMode="auto">
          <a:xfrm>
            <a:off x="5770563" y="1738314"/>
            <a:ext cx="711200" cy="153987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469900" indent="-4699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CA" altLang="en-US" sz="2000">
              <a:cs typeface="Arial" panose="020B0604020202020204" pitchFamily="34" charset="0"/>
            </a:endParaRPr>
          </a:p>
        </p:txBody>
      </p:sp>
      <p:sp>
        <p:nvSpPr>
          <p:cNvPr id="66" name="Text Box 113"/>
          <p:cNvSpPr txBox="1">
            <a:spLocks noChangeArrowheads="1"/>
          </p:cNvSpPr>
          <p:nvPr/>
        </p:nvSpPr>
        <p:spPr bwMode="auto">
          <a:xfrm>
            <a:off x="5018089" y="2025650"/>
            <a:ext cx="2219325" cy="7747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FR4 substrate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(</a:t>
            </a:r>
            <a:r>
              <a:rPr lang="en-US" altLang="ja-JP" sz="2400" kern="0" dirty="0" err="1">
                <a:solidFill>
                  <a:sysClr val="windowText" lastClr="000000"/>
                </a:solidFill>
                <a:latin typeface="Symbol" pitchFamily="18" charset="2"/>
                <a:ea typeface="ＭＳ Ｐゴシック" pitchFamily="50" charset="-128"/>
                <a:cs typeface="Arial" charset="0"/>
              </a:rPr>
              <a:t>e</a:t>
            </a:r>
            <a:r>
              <a:rPr lang="en-US" altLang="ja-JP" sz="2400" kern="0" baseline="-2500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r</a:t>
            </a:r>
            <a:r>
              <a:rPr lang="en-US" altLang="ja-JP" sz="2400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 =  4.5)</a:t>
            </a:r>
          </a:p>
        </p:txBody>
      </p:sp>
      <p:sp>
        <p:nvSpPr>
          <p:cNvPr id="67" name="Line 668"/>
          <p:cNvSpPr>
            <a:spLocks noChangeShapeType="1"/>
          </p:cNvSpPr>
          <p:nvPr/>
        </p:nvSpPr>
        <p:spPr bwMode="auto">
          <a:xfrm>
            <a:off x="7481888" y="1909763"/>
            <a:ext cx="577850" cy="0"/>
          </a:xfrm>
          <a:prstGeom prst="line">
            <a:avLst/>
          </a:prstGeom>
          <a:noFill/>
          <a:ln w="2857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lIns="36000" tIns="0" rIns="36000" bIns="36000" anchor="ctr" anchorCtr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72" name="Line 707"/>
          <p:cNvSpPr>
            <a:spLocks noChangeShapeType="1"/>
          </p:cNvSpPr>
          <p:nvPr/>
        </p:nvSpPr>
        <p:spPr bwMode="auto">
          <a:xfrm rot="16200000" flipH="1" flipV="1">
            <a:off x="6113463" y="1217613"/>
            <a:ext cx="0" cy="711200"/>
          </a:xfrm>
          <a:prstGeom prst="line">
            <a:avLst/>
          </a:prstGeom>
          <a:noFill/>
          <a:ln w="28575">
            <a:solidFill>
              <a:schemeClr val="accent6"/>
            </a:solidFill>
            <a:round/>
            <a:headEnd type="arrow" w="med" len="med"/>
            <a:tailEnd type="arrow" w="med" len="med"/>
          </a:ln>
          <a:effectLst/>
        </p:spPr>
        <p:txBody>
          <a:bodyPr lIns="36000" tIns="0" rIns="36000" bIns="36000" anchor="ctr" anchorCtr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chemeClr val="accent6"/>
              </a:solidFill>
              <a:ea typeface="ＭＳ Ｐゴシック" pitchFamily="50" charset="-128"/>
            </a:endParaRPr>
          </a:p>
        </p:txBody>
      </p:sp>
      <p:sp>
        <p:nvSpPr>
          <p:cNvPr id="73" name="Line 668"/>
          <p:cNvSpPr>
            <a:spLocks noChangeShapeType="1"/>
          </p:cNvSpPr>
          <p:nvPr/>
        </p:nvSpPr>
        <p:spPr bwMode="auto">
          <a:xfrm>
            <a:off x="7481888" y="1738313"/>
            <a:ext cx="577850" cy="0"/>
          </a:xfrm>
          <a:prstGeom prst="line">
            <a:avLst/>
          </a:prstGeom>
          <a:noFill/>
          <a:ln w="2857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lIns="36000" tIns="0" rIns="36000" bIns="36000" anchor="ctr" anchorCtr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74" name="Line 668"/>
          <p:cNvSpPr>
            <a:spLocks noChangeShapeType="1"/>
          </p:cNvSpPr>
          <p:nvPr/>
        </p:nvSpPr>
        <p:spPr bwMode="auto">
          <a:xfrm>
            <a:off x="7481888" y="3136900"/>
            <a:ext cx="577850" cy="0"/>
          </a:xfrm>
          <a:prstGeom prst="line">
            <a:avLst/>
          </a:prstGeom>
          <a:noFill/>
          <a:ln w="2857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lIns="36000" tIns="0" rIns="36000" bIns="36000" anchor="ctr" anchorCtr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75" name="Line 668"/>
          <p:cNvSpPr>
            <a:spLocks noChangeShapeType="1"/>
          </p:cNvSpPr>
          <p:nvPr/>
        </p:nvSpPr>
        <p:spPr bwMode="auto">
          <a:xfrm>
            <a:off x="7481888" y="2851150"/>
            <a:ext cx="577850" cy="0"/>
          </a:xfrm>
          <a:prstGeom prst="line">
            <a:avLst/>
          </a:prstGeom>
          <a:noFill/>
          <a:ln w="2857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lIns="36000" tIns="0" rIns="36000" bIns="36000" anchor="ctr" anchorCtr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77" name="Line 707"/>
          <p:cNvSpPr>
            <a:spLocks noChangeShapeType="1"/>
          </p:cNvSpPr>
          <p:nvPr/>
        </p:nvSpPr>
        <p:spPr bwMode="auto">
          <a:xfrm rot="16200000" flipH="1">
            <a:off x="7257257" y="2361407"/>
            <a:ext cx="938213" cy="0"/>
          </a:xfrm>
          <a:prstGeom prst="line">
            <a:avLst/>
          </a:prstGeom>
          <a:noFill/>
          <a:ln w="28575">
            <a:solidFill>
              <a:schemeClr val="accent6"/>
            </a:solidFill>
            <a:round/>
            <a:headEnd type="arrow" w="med" len="med"/>
            <a:tailEnd type="arrow" w="med" len="med"/>
          </a:ln>
          <a:effectLst/>
        </p:spPr>
        <p:txBody>
          <a:bodyPr lIns="36000" tIns="0" rIns="36000" bIns="36000" anchor="ctr" anchorCtr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chemeClr val="accent6"/>
              </a:solidFill>
              <a:ea typeface="ＭＳ Ｐゴシック" pitchFamily="50" charset="-128"/>
            </a:endParaRPr>
          </a:p>
        </p:txBody>
      </p:sp>
      <p:sp>
        <p:nvSpPr>
          <p:cNvPr id="78" name="Line 707"/>
          <p:cNvSpPr>
            <a:spLocks noChangeShapeType="1"/>
          </p:cNvSpPr>
          <p:nvPr/>
        </p:nvSpPr>
        <p:spPr bwMode="auto">
          <a:xfrm rot="16200000" flipH="1">
            <a:off x="7563645" y="2993232"/>
            <a:ext cx="325437" cy="0"/>
          </a:xfrm>
          <a:prstGeom prst="line">
            <a:avLst/>
          </a:prstGeom>
          <a:noFill/>
          <a:ln w="28575">
            <a:solidFill>
              <a:schemeClr val="accent6"/>
            </a:solidFill>
            <a:round/>
            <a:headEnd type="arrow" w="med" len="med"/>
            <a:tailEnd type="arrow" w="med" len="med"/>
          </a:ln>
          <a:effectLst/>
        </p:spPr>
        <p:txBody>
          <a:bodyPr lIns="36000" tIns="0" rIns="36000" bIns="36000" anchor="ctr" anchorCtr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chemeClr val="accent6"/>
              </a:solidFill>
              <a:ea typeface="ＭＳ Ｐゴシック" pitchFamily="50" charset="-128"/>
            </a:endParaRPr>
          </a:p>
        </p:txBody>
      </p:sp>
      <p:sp>
        <p:nvSpPr>
          <p:cNvPr id="79" name="Line 707"/>
          <p:cNvSpPr>
            <a:spLocks noChangeShapeType="1"/>
          </p:cNvSpPr>
          <p:nvPr/>
        </p:nvSpPr>
        <p:spPr bwMode="auto">
          <a:xfrm rot="16200000" flipH="1">
            <a:off x="7596982" y="1810544"/>
            <a:ext cx="258762" cy="0"/>
          </a:xfrm>
          <a:prstGeom prst="line">
            <a:avLst/>
          </a:prstGeom>
          <a:noFill/>
          <a:ln w="28575">
            <a:solidFill>
              <a:schemeClr val="accent6"/>
            </a:solidFill>
            <a:round/>
            <a:headEnd type="arrow" w="med" len="med"/>
            <a:tailEnd type="arrow" w="med" len="med"/>
          </a:ln>
          <a:effectLst/>
        </p:spPr>
        <p:txBody>
          <a:bodyPr lIns="36000" tIns="0" rIns="36000" bIns="36000" anchor="ctr" anchorCtr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chemeClr val="accent6"/>
              </a:solidFill>
              <a:ea typeface="ＭＳ Ｐゴシック" pitchFamily="50" charset="-128"/>
            </a:endParaRPr>
          </a:p>
        </p:txBody>
      </p:sp>
      <p:sp>
        <p:nvSpPr>
          <p:cNvPr id="80" name="Text Box 113"/>
          <p:cNvSpPr txBox="1">
            <a:spLocks noChangeArrowheads="1"/>
          </p:cNvSpPr>
          <p:nvPr/>
        </p:nvSpPr>
        <p:spPr bwMode="auto">
          <a:xfrm>
            <a:off x="8167689" y="2159000"/>
            <a:ext cx="847725" cy="4064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kern="0" dirty="0">
                <a:solidFill>
                  <a:schemeClr val="accent6"/>
                </a:solidFill>
                <a:ea typeface="ＭＳ Ｐゴシック" pitchFamily="50" charset="-128"/>
                <a:cs typeface="Arial" charset="0"/>
              </a:rPr>
              <a:t>7 mil</a:t>
            </a:r>
          </a:p>
        </p:txBody>
      </p:sp>
      <p:sp>
        <p:nvSpPr>
          <p:cNvPr id="81" name="Text Box 113"/>
          <p:cNvSpPr txBox="1">
            <a:spLocks noChangeArrowheads="1"/>
          </p:cNvSpPr>
          <p:nvPr/>
        </p:nvSpPr>
        <p:spPr bwMode="auto">
          <a:xfrm>
            <a:off x="8167688" y="1625600"/>
            <a:ext cx="1154112" cy="4064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kern="0" dirty="0">
                <a:solidFill>
                  <a:schemeClr val="accent6"/>
                </a:solidFill>
                <a:ea typeface="ＭＳ Ｐゴシック" pitchFamily="50" charset="-128"/>
                <a:cs typeface="Arial" charset="0"/>
              </a:rPr>
              <a:t>0.7 mil</a:t>
            </a:r>
          </a:p>
        </p:txBody>
      </p:sp>
      <p:sp>
        <p:nvSpPr>
          <p:cNvPr id="82" name="Text Box 113"/>
          <p:cNvSpPr txBox="1">
            <a:spLocks noChangeArrowheads="1"/>
          </p:cNvSpPr>
          <p:nvPr/>
        </p:nvSpPr>
        <p:spPr bwMode="auto">
          <a:xfrm>
            <a:off x="8167688" y="2800350"/>
            <a:ext cx="1154112" cy="4064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kern="0" dirty="0">
                <a:solidFill>
                  <a:schemeClr val="accent6"/>
                </a:solidFill>
                <a:ea typeface="ＭＳ Ｐゴシック" pitchFamily="50" charset="-128"/>
                <a:cs typeface="Arial" charset="0"/>
              </a:rPr>
              <a:t>1.4 mil</a:t>
            </a:r>
          </a:p>
        </p:txBody>
      </p:sp>
      <p:sp>
        <p:nvSpPr>
          <p:cNvPr id="83" name="Text Box 113"/>
          <p:cNvSpPr txBox="1">
            <a:spLocks noChangeArrowheads="1"/>
          </p:cNvSpPr>
          <p:nvPr/>
        </p:nvSpPr>
        <p:spPr bwMode="auto">
          <a:xfrm>
            <a:off x="4694239" y="1395413"/>
            <a:ext cx="1042987" cy="4048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kern="0" dirty="0">
                <a:solidFill>
                  <a:schemeClr val="accent6"/>
                </a:solidFill>
                <a:ea typeface="ＭＳ Ｐゴシック" pitchFamily="50" charset="-128"/>
                <a:cs typeface="Arial" charset="0"/>
              </a:rPr>
              <a:t>14 mil</a:t>
            </a:r>
          </a:p>
        </p:txBody>
      </p:sp>
      <p:sp>
        <p:nvSpPr>
          <p:cNvPr id="84" name="Text Box 113"/>
          <p:cNvSpPr txBox="1">
            <a:spLocks noChangeArrowheads="1"/>
          </p:cNvSpPr>
          <p:nvPr/>
        </p:nvSpPr>
        <p:spPr bwMode="auto">
          <a:xfrm>
            <a:off x="2451101" y="2776538"/>
            <a:ext cx="2163763" cy="4048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kern="0" dirty="0">
                <a:solidFill>
                  <a:schemeClr val="accent6"/>
                </a:solidFill>
                <a:ea typeface="ＭＳ Ｐゴシック" pitchFamily="50" charset="-128"/>
                <a:cs typeface="Arial" charset="0"/>
              </a:rPr>
              <a:t>Ground plane</a:t>
            </a:r>
          </a:p>
        </p:txBody>
      </p:sp>
      <p:sp>
        <p:nvSpPr>
          <p:cNvPr id="85" name="Text Box 113"/>
          <p:cNvSpPr txBox="1">
            <a:spLocks noChangeArrowheads="1"/>
          </p:cNvSpPr>
          <p:nvPr/>
        </p:nvSpPr>
        <p:spPr bwMode="auto">
          <a:xfrm>
            <a:off x="3694113" y="1573213"/>
            <a:ext cx="920750" cy="4048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kern="0" dirty="0">
                <a:solidFill>
                  <a:schemeClr val="accent6"/>
                </a:solidFill>
                <a:ea typeface="ＭＳ Ｐゴシック" pitchFamily="50" charset="-128"/>
                <a:cs typeface="Arial" charset="0"/>
              </a:rPr>
              <a:t>Trace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05434" y="381644"/>
            <a:ext cx="6682805" cy="547688"/>
          </a:xfrm>
        </p:spPr>
        <p:txBody>
          <a:bodyPr/>
          <a:lstStyle/>
          <a:p>
            <a:pPr eaLnBrk="1" hangingPunct="1"/>
            <a:r>
              <a:rPr lang="en-US" altLang="en-US" sz="3400" dirty="0"/>
              <a:t>Figure Labels and Text</a:t>
            </a:r>
          </a:p>
        </p:txBody>
      </p:sp>
      <p:grpSp>
        <p:nvGrpSpPr>
          <p:cNvPr id="19459" name="Group 102"/>
          <p:cNvGrpSpPr>
            <a:grpSpLocks/>
          </p:cNvGrpSpPr>
          <p:nvPr/>
        </p:nvGrpSpPr>
        <p:grpSpPr bwMode="auto">
          <a:xfrm>
            <a:off x="2184400" y="1785939"/>
            <a:ext cx="2578100" cy="935037"/>
            <a:chOff x="660400" y="1785689"/>
            <a:chExt cx="3240830" cy="934719"/>
          </a:xfrm>
        </p:grpSpPr>
        <p:sp>
          <p:nvSpPr>
            <p:cNvPr id="19525" name="Rectangle 9"/>
            <p:cNvSpPr>
              <a:spLocks noChangeArrowheads="1"/>
            </p:cNvSpPr>
            <p:nvPr/>
          </p:nvSpPr>
          <p:spPr bwMode="auto">
            <a:xfrm>
              <a:off x="660400" y="1785689"/>
              <a:ext cx="3240830" cy="45719"/>
            </a:xfrm>
            <a:prstGeom prst="rect">
              <a:avLst/>
            </a:prstGeom>
            <a:solidFill>
              <a:schemeClr val="tx1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marL="469900" indent="-4699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19526" name="Rectangle 10"/>
            <p:cNvSpPr>
              <a:spLocks noChangeArrowheads="1"/>
            </p:cNvSpPr>
            <p:nvPr/>
          </p:nvSpPr>
          <p:spPr bwMode="auto">
            <a:xfrm>
              <a:off x="660400" y="2674689"/>
              <a:ext cx="3240830" cy="45719"/>
            </a:xfrm>
            <a:prstGeom prst="rect">
              <a:avLst/>
            </a:prstGeom>
            <a:solidFill>
              <a:schemeClr val="tx1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marL="469900" indent="-4699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</p:grpSp>
      <p:sp>
        <p:nvSpPr>
          <p:cNvPr id="19460" name="Line 703"/>
          <p:cNvSpPr>
            <a:spLocks noChangeShapeType="1"/>
          </p:cNvSpPr>
          <p:nvPr/>
        </p:nvSpPr>
        <p:spPr bwMode="auto">
          <a:xfrm rot="16200000" flipV="1">
            <a:off x="7303294" y="2388394"/>
            <a:ext cx="46038" cy="107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9461" name="Line 704"/>
          <p:cNvSpPr>
            <a:spLocks noChangeShapeType="1"/>
          </p:cNvSpPr>
          <p:nvPr/>
        </p:nvSpPr>
        <p:spPr bwMode="auto">
          <a:xfrm rot="16200000">
            <a:off x="7357270" y="2288382"/>
            <a:ext cx="46037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9462" name="Line 705"/>
          <p:cNvSpPr>
            <a:spLocks noChangeShapeType="1"/>
          </p:cNvSpPr>
          <p:nvPr/>
        </p:nvSpPr>
        <p:spPr bwMode="auto">
          <a:xfrm rot="16200000" flipV="1">
            <a:off x="7358857" y="2243932"/>
            <a:ext cx="428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9463" name="Line 706"/>
          <p:cNvSpPr>
            <a:spLocks noChangeShapeType="1"/>
          </p:cNvSpPr>
          <p:nvPr/>
        </p:nvSpPr>
        <p:spPr bwMode="auto">
          <a:xfrm rot="16200000">
            <a:off x="7354888" y="2197100"/>
            <a:ext cx="5080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9464" name="Line 707"/>
          <p:cNvSpPr>
            <a:spLocks noChangeShapeType="1"/>
          </p:cNvSpPr>
          <p:nvPr/>
        </p:nvSpPr>
        <p:spPr bwMode="auto">
          <a:xfrm rot="16200000" flipV="1">
            <a:off x="7358063" y="2149475"/>
            <a:ext cx="4445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9465" name="Line 708"/>
          <p:cNvSpPr>
            <a:spLocks noChangeShapeType="1"/>
          </p:cNvSpPr>
          <p:nvPr/>
        </p:nvSpPr>
        <p:spPr bwMode="auto">
          <a:xfrm rot="16200000">
            <a:off x="7357270" y="2104232"/>
            <a:ext cx="46037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9466" name="Line 709"/>
          <p:cNvSpPr>
            <a:spLocks noChangeShapeType="1"/>
          </p:cNvSpPr>
          <p:nvPr/>
        </p:nvSpPr>
        <p:spPr bwMode="auto">
          <a:xfrm rot="16200000" flipV="1">
            <a:off x="7411244" y="2112169"/>
            <a:ext cx="46038" cy="107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9467" name="Line 710"/>
          <p:cNvSpPr>
            <a:spLocks noChangeShapeType="1"/>
          </p:cNvSpPr>
          <p:nvPr/>
        </p:nvSpPr>
        <p:spPr bwMode="auto">
          <a:xfrm rot="16200000">
            <a:off x="7219951" y="1982788"/>
            <a:ext cx="3206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9468" name="Line 61"/>
          <p:cNvSpPr>
            <a:spLocks noChangeShapeType="1"/>
          </p:cNvSpPr>
          <p:nvPr/>
        </p:nvSpPr>
        <p:spPr bwMode="auto">
          <a:xfrm rot="5400000" flipH="1">
            <a:off x="7571582" y="2034382"/>
            <a:ext cx="4238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 anchorCtr="1">
            <a:spAutoFit/>
          </a:bodyPr>
          <a:lstStyle/>
          <a:p>
            <a:endParaRPr lang="en-CA"/>
          </a:p>
        </p:txBody>
      </p:sp>
      <p:sp>
        <p:nvSpPr>
          <p:cNvPr id="19469" name="Line 62"/>
          <p:cNvSpPr>
            <a:spLocks noChangeShapeType="1"/>
          </p:cNvSpPr>
          <p:nvPr/>
        </p:nvSpPr>
        <p:spPr bwMode="auto">
          <a:xfrm rot="5400000" flipH="1">
            <a:off x="7582695" y="2520157"/>
            <a:ext cx="4016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 anchorCtr="1">
            <a:spAutoFit/>
          </a:bodyPr>
          <a:lstStyle/>
          <a:p>
            <a:endParaRPr lang="en-CA"/>
          </a:p>
        </p:txBody>
      </p:sp>
      <p:grpSp>
        <p:nvGrpSpPr>
          <p:cNvPr id="19470" name="Group 63"/>
          <p:cNvGrpSpPr>
            <a:grpSpLocks/>
          </p:cNvGrpSpPr>
          <p:nvPr/>
        </p:nvGrpSpPr>
        <p:grpSpPr bwMode="auto">
          <a:xfrm rot="5400000">
            <a:off x="7750970" y="2162970"/>
            <a:ext cx="73025" cy="239713"/>
            <a:chOff x="3969" y="3339"/>
            <a:chExt cx="46" cy="179"/>
          </a:xfrm>
        </p:grpSpPr>
        <p:sp>
          <p:nvSpPr>
            <p:cNvPr id="19523" name="Line 64"/>
            <p:cNvSpPr>
              <a:spLocks noChangeShapeType="1"/>
            </p:cNvSpPr>
            <p:nvPr/>
          </p:nvSpPr>
          <p:spPr bwMode="auto">
            <a:xfrm>
              <a:off x="3969" y="3339"/>
              <a:ext cx="0" cy="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000" tIns="36000" rIns="36000" bIns="36000" anchor="ctr" anchorCtr="1">
              <a:spAutoFit/>
            </a:bodyPr>
            <a:lstStyle/>
            <a:p>
              <a:endParaRPr lang="en-CA"/>
            </a:p>
          </p:txBody>
        </p:sp>
        <p:sp>
          <p:nvSpPr>
            <p:cNvPr id="19524" name="Line 65"/>
            <p:cNvSpPr>
              <a:spLocks noChangeShapeType="1"/>
            </p:cNvSpPr>
            <p:nvPr/>
          </p:nvSpPr>
          <p:spPr bwMode="auto">
            <a:xfrm>
              <a:off x="4015" y="3339"/>
              <a:ext cx="0" cy="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000" tIns="36000" rIns="36000" bIns="36000" anchor="ctr" anchorCtr="1">
              <a:spAutoFit/>
            </a:bodyPr>
            <a:lstStyle/>
            <a:p>
              <a:endParaRPr lang="en-CA"/>
            </a:p>
          </p:txBody>
        </p:sp>
      </p:grpSp>
      <p:grpSp>
        <p:nvGrpSpPr>
          <p:cNvPr id="19471" name="Group 702"/>
          <p:cNvGrpSpPr>
            <a:grpSpLocks/>
          </p:cNvGrpSpPr>
          <p:nvPr/>
        </p:nvGrpSpPr>
        <p:grpSpPr bwMode="auto">
          <a:xfrm rot="10800000">
            <a:off x="5826126" y="1714500"/>
            <a:ext cx="506413" cy="215900"/>
            <a:chOff x="3016" y="1434"/>
            <a:chExt cx="499" cy="182"/>
          </a:xfrm>
        </p:grpSpPr>
        <p:sp>
          <p:nvSpPr>
            <p:cNvPr id="19514" name="Line 703"/>
            <p:cNvSpPr>
              <a:spLocks noChangeShapeType="1"/>
            </p:cNvSpPr>
            <p:nvPr/>
          </p:nvSpPr>
          <p:spPr bwMode="auto">
            <a:xfrm flipV="1">
              <a:off x="3107" y="1434"/>
              <a:ext cx="45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9515" name="Line 704"/>
            <p:cNvSpPr>
              <a:spLocks noChangeShapeType="1"/>
            </p:cNvSpPr>
            <p:nvPr/>
          </p:nvSpPr>
          <p:spPr bwMode="auto">
            <a:xfrm>
              <a:off x="3152" y="1434"/>
              <a:ext cx="46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9516" name="Line 705"/>
            <p:cNvSpPr>
              <a:spLocks noChangeShapeType="1"/>
            </p:cNvSpPr>
            <p:nvPr/>
          </p:nvSpPr>
          <p:spPr bwMode="auto">
            <a:xfrm flipV="1">
              <a:off x="3198" y="1434"/>
              <a:ext cx="41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9517" name="Line 706"/>
            <p:cNvSpPr>
              <a:spLocks noChangeShapeType="1"/>
            </p:cNvSpPr>
            <p:nvPr/>
          </p:nvSpPr>
          <p:spPr bwMode="auto">
            <a:xfrm>
              <a:off x="3239" y="1434"/>
              <a:ext cx="50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9518" name="Line 707"/>
            <p:cNvSpPr>
              <a:spLocks noChangeShapeType="1"/>
            </p:cNvSpPr>
            <p:nvPr/>
          </p:nvSpPr>
          <p:spPr bwMode="auto">
            <a:xfrm flipV="1">
              <a:off x="3289" y="1434"/>
              <a:ext cx="45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9519" name="Line 708"/>
            <p:cNvSpPr>
              <a:spLocks noChangeShapeType="1"/>
            </p:cNvSpPr>
            <p:nvPr/>
          </p:nvSpPr>
          <p:spPr bwMode="auto">
            <a:xfrm>
              <a:off x="3334" y="1434"/>
              <a:ext cx="45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9520" name="Line 709"/>
            <p:cNvSpPr>
              <a:spLocks noChangeShapeType="1"/>
            </p:cNvSpPr>
            <p:nvPr/>
          </p:nvSpPr>
          <p:spPr bwMode="auto">
            <a:xfrm flipV="1">
              <a:off x="3379" y="1525"/>
              <a:ext cx="45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9521" name="Line 710"/>
            <p:cNvSpPr>
              <a:spLocks noChangeShapeType="1"/>
            </p:cNvSpPr>
            <p:nvPr/>
          </p:nvSpPr>
          <p:spPr bwMode="auto">
            <a:xfrm>
              <a:off x="3424" y="1525"/>
              <a:ext cx="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19522" name="Line 711"/>
            <p:cNvSpPr>
              <a:spLocks noChangeShapeType="1"/>
            </p:cNvSpPr>
            <p:nvPr/>
          </p:nvSpPr>
          <p:spPr bwMode="auto">
            <a:xfrm>
              <a:off x="3016" y="1525"/>
              <a:ext cx="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</p:grpSp>
      <p:grpSp>
        <p:nvGrpSpPr>
          <p:cNvPr id="19472" name="Group 61"/>
          <p:cNvGrpSpPr>
            <a:grpSpLocks/>
          </p:cNvGrpSpPr>
          <p:nvPr/>
        </p:nvGrpSpPr>
        <p:grpSpPr bwMode="auto">
          <a:xfrm rot="16200000" flipV="1">
            <a:off x="6700839" y="1533526"/>
            <a:ext cx="206375" cy="574675"/>
            <a:chOff x="3508375" y="3340100"/>
            <a:chExt cx="206376" cy="574675"/>
          </a:xfrm>
        </p:grpSpPr>
        <p:sp>
          <p:nvSpPr>
            <p:cNvPr id="19505" name="AutoShape 864"/>
            <p:cNvSpPr>
              <a:spLocks noChangeAspect="1" noChangeArrowheads="1"/>
            </p:cNvSpPr>
            <p:nvPr/>
          </p:nvSpPr>
          <p:spPr bwMode="auto">
            <a:xfrm flipV="1">
              <a:off x="3508375" y="3706813"/>
              <a:ext cx="103188" cy="52388"/>
            </a:xfrm>
            <a:prstGeom prst="moon">
              <a:avLst>
                <a:gd name="adj" fmla="val 0"/>
              </a:avLst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19506" name="AutoShape 865"/>
            <p:cNvSpPr>
              <a:spLocks noChangeAspect="1" noChangeArrowheads="1"/>
            </p:cNvSpPr>
            <p:nvPr/>
          </p:nvSpPr>
          <p:spPr bwMode="auto">
            <a:xfrm rot="10800000">
              <a:off x="3611563" y="3602038"/>
              <a:ext cx="103188" cy="157163"/>
            </a:xfrm>
            <a:prstGeom prst="moon">
              <a:avLst>
                <a:gd name="adj" fmla="val 0"/>
              </a:avLst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19507" name="AutoShape 866"/>
            <p:cNvSpPr>
              <a:spLocks noChangeAspect="1" noChangeArrowheads="1"/>
            </p:cNvSpPr>
            <p:nvPr/>
          </p:nvSpPr>
          <p:spPr bwMode="auto">
            <a:xfrm flipV="1">
              <a:off x="3508375" y="3602038"/>
              <a:ext cx="103188" cy="50800"/>
            </a:xfrm>
            <a:prstGeom prst="moon">
              <a:avLst>
                <a:gd name="adj" fmla="val 0"/>
              </a:avLst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19508" name="AutoShape 867"/>
            <p:cNvSpPr>
              <a:spLocks noChangeAspect="1" noChangeArrowheads="1"/>
            </p:cNvSpPr>
            <p:nvPr/>
          </p:nvSpPr>
          <p:spPr bwMode="auto">
            <a:xfrm flipV="1">
              <a:off x="3508375" y="3495675"/>
              <a:ext cx="103188" cy="52388"/>
            </a:xfrm>
            <a:prstGeom prst="moon">
              <a:avLst>
                <a:gd name="adj" fmla="val 0"/>
              </a:avLst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19509" name="AutoShape 868"/>
            <p:cNvSpPr>
              <a:spLocks noChangeAspect="1" noChangeArrowheads="1"/>
            </p:cNvSpPr>
            <p:nvPr/>
          </p:nvSpPr>
          <p:spPr bwMode="auto">
            <a:xfrm rot="10800000">
              <a:off x="3611563" y="3495675"/>
              <a:ext cx="103188" cy="157163"/>
            </a:xfrm>
            <a:prstGeom prst="moon">
              <a:avLst>
                <a:gd name="adj" fmla="val 0"/>
              </a:avLst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19510" name="AutoShape 869"/>
            <p:cNvSpPr>
              <a:spLocks noChangeAspect="1" noChangeArrowheads="1"/>
            </p:cNvSpPr>
            <p:nvPr/>
          </p:nvSpPr>
          <p:spPr bwMode="auto">
            <a:xfrm rot="10800000">
              <a:off x="3611563" y="3444875"/>
              <a:ext cx="103188" cy="103188"/>
            </a:xfrm>
            <a:prstGeom prst="moon">
              <a:avLst>
                <a:gd name="adj" fmla="val 0"/>
              </a:avLst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19511" name="AutoShape 870"/>
            <p:cNvSpPr>
              <a:spLocks noChangeAspect="1" noChangeArrowheads="1"/>
            </p:cNvSpPr>
            <p:nvPr/>
          </p:nvSpPr>
          <p:spPr bwMode="auto">
            <a:xfrm rot="10800000">
              <a:off x="3611563" y="3705225"/>
              <a:ext cx="103188" cy="104775"/>
            </a:xfrm>
            <a:prstGeom prst="moon">
              <a:avLst>
                <a:gd name="adj" fmla="val 0"/>
              </a:avLst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19512" name="Line 871"/>
            <p:cNvSpPr>
              <a:spLocks noChangeAspect="1" noChangeShapeType="1"/>
            </p:cNvSpPr>
            <p:nvPr/>
          </p:nvSpPr>
          <p:spPr bwMode="auto">
            <a:xfrm rot="5400000" flipH="1">
              <a:off x="3560763" y="3392488"/>
              <a:ext cx="1047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19513" name="Line 871"/>
            <p:cNvSpPr>
              <a:spLocks noChangeAspect="1" noChangeShapeType="1"/>
            </p:cNvSpPr>
            <p:nvPr/>
          </p:nvSpPr>
          <p:spPr bwMode="auto">
            <a:xfrm rot="5400000" flipH="1">
              <a:off x="3560763" y="3862388"/>
              <a:ext cx="1047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</p:grpSp>
      <p:sp>
        <p:nvSpPr>
          <p:cNvPr id="72" name="Line 301"/>
          <p:cNvSpPr>
            <a:spLocks noChangeShapeType="1"/>
          </p:cNvSpPr>
          <p:nvPr/>
        </p:nvSpPr>
        <p:spPr bwMode="auto">
          <a:xfrm flipV="1">
            <a:off x="6280150" y="1819276"/>
            <a:ext cx="236538" cy="31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73" name="Line 301"/>
          <p:cNvSpPr>
            <a:spLocks noChangeShapeType="1"/>
          </p:cNvSpPr>
          <p:nvPr/>
        </p:nvSpPr>
        <p:spPr bwMode="auto">
          <a:xfrm>
            <a:off x="7091364" y="1819275"/>
            <a:ext cx="12033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74" name="Line 121"/>
          <p:cNvSpPr>
            <a:spLocks noChangeShapeType="1"/>
          </p:cNvSpPr>
          <p:nvPr/>
        </p:nvSpPr>
        <p:spPr bwMode="auto">
          <a:xfrm flipV="1">
            <a:off x="7386638" y="2465389"/>
            <a:ext cx="0" cy="255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oval" w="med" len="med"/>
            <a:tailEnd/>
          </a:ln>
          <a:effectLst/>
        </p:spPr>
        <p:txBody>
          <a:bodyPr lIns="36000" tIns="0" rIns="36000" bIns="36000" anchor="ctr" anchorCtr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75" name="Line 301"/>
          <p:cNvSpPr>
            <a:spLocks noChangeShapeType="1"/>
          </p:cNvSpPr>
          <p:nvPr/>
        </p:nvSpPr>
        <p:spPr bwMode="auto">
          <a:xfrm>
            <a:off x="5405438" y="2725738"/>
            <a:ext cx="2889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76" name="Line 301"/>
          <p:cNvSpPr>
            <a:spLocks noChangeShapeType="1"/>
          </p:cNvSpPr>
          <p:nvPr/>
        </p:nvSpPr>
        <p:spPr bwMode="auto">
          <a:xfrm>
            <a:off x="5405438" y="1819275"/>
            <a:ext cx="5127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cxnSp>
        <p:nvCxnSpPr>
          <p:cNvPr id="19478" name="Straight Connector 81"/>
          <p:cNvCxnSpPr>
            <a:cxnSpLocks noChangeShapeType="1"/>
          </p:cNvCxnSpPr>
          <p:nvPr/>
        </p:nvCxnSpPr>
        <p:spPr bwMode="auto">
          <a:xfrm rot="16200000" flipH="1">
            <a:off x="2969419" y="2266157"/>
            <a:ext cx="684213" cy="0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" name="Line 301"/>
          <p:cNvSpPr>
            <a:spLocks noChangeShapeType="1"/>
          </p:cNvSpPr>
          <p:nvPr/>
        </p:nvSpPr>
        <p:spPr bwMode="auto">
          <a:xfrm>
            <a:off x="3311525" y="1625600"/>
            <a:ext cx="577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arrow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90" name="Text Box 113"/>
          <p:cNvSpPr txBox="1">
            <a:spLocks noChangeArrowheads="1"/>
          </p:cNvSpPr>
          <p:nvPr/>
        </p:nvSpPr>
        <p:spPr bwMode="auto">
          <a:xfrm>
            <a:off x="2540001" y="2143126"/>
            <a:ext cx="735013" cy="3143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V(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z,t</a:t>
            </a: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)</a:t>
            </a:r>
          </a:p>
        </p:txBody>
      </p:sp>
      <p:sp>
        <p:nvSpPr>
          <p:cNvPr id="91" name="Text Box 113"/>
          <p:cNvSpPr txBox="1">
            <a:spLocks noChangeArrowheads="1"/>
          </p:cNvSpPr>
          <p:nvPr/>
        </p:nvSpPr>
        <p:spPr bwMode="auto">
          <a:xfrm>
            <a:off x="8585200" y="2106614"/>
            <a:ext cx="1187450" cy="3127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V(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z+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latin typeface="Symbol" pitchFamily="18" charset="2"/>
                <a:ea typeface="ＭＳ Ｐゴシック" pitchFamily="50" charset="-128"/>
                <a:cs typeface="Arial" charset="0"/>
              </a:rPr>
              <a:t>D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z,t</a:t>
            </a: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)</a:t>
            </a:r>
          </a:p>
        </p:txBody>
      </p:sp>
      <p:sp>
        <p:nvSpPr>
          <p:cNvPr id="92" name="Text Box 113"/>
          <p:cNvSpPr txBox="1">
            <a:spLocks noChangeArrowheads="1"/>
          </p:cNvSpPr>
          <p:nvPr/>
        </p:nvSpPr>
        <p:spPr bwMode="auto">
          <a:xfrm>
            <a:off x="7731126" y="1249364"/>
            <a:ext cx="1127125" cy="3127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I(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z+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latin typeface="Symbol" pitchFamily="18" charset="2"/>
                <a:ea typeface="ＭＳ Ｐゴシック" pitchFamily="50" charset="-128"/>
                <a:cs typeface="Arial" charset="0"/>
              </a:rPr>
              <a:t>D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z,t</a:t>
            </a: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)</a:t>
            </a:r>
          </a:p>
        </p:txBody>
      </p:sp>
      <p:sp>
        <p:nvSpPr>
          <p:cNvPr id="93" name="Text Box 113"/>
          <p:cNvSpPr txBox="1">
            <a:spLocks noChangeArrowheads="1"/>
          </p:cNvSpPr>
          <p:nvPr/>
        </p:nvSpPr>
        <p:spPr bwMode="auto">
          <a:xfrm>
            <a:off x="3275014" y="1249364"/>
            <a:ext cx="674687" cy="3127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I(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z,t</a:t>
            </a: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)</a:t>
            </a:r>
          </a:p>
        </p:txBody>
      </p:sp>
      <p:sp>
        <p:nvSpPr>
          <p:cNvPr id="95" name="Text Box 113"/>
          <p:cNvSpPr txBox="1">
            <a:spLocks noChangeArrowheads="1"/>
          </p:cNvSpPr>
          <p:nvPr/>
        </p:nvSpPr>
        <p:spPr bwMode="auto">
          <a:xfrm>
            <a:off x="5808664" y="1382714"/>
            <a:ext cx="492125" cy="3127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R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latin typeface="Symbol" pitchFamily="18" charset="2"/>
                <a:ea typeface="ＭＳ Ｐゴシック" pitchFamily="50" charset="-128"/>
                <a:cs typeface="Arial" charset="0"/>
              </a:rPr>
              <a:t>D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z</a:t>
            </a:r>
            <a:endParaRPr lang="en-US" altLang="ja-JP" sz="1800" i="1" kern="0" dirty="0">
              <a:solidFill>
                <a:sysClr val="windowText" lastClr="000000"/>
              </a:solidFill>
              <a:ea typeface="ＭＳ Ｐゴシック" pitchFamily="50" charset="-128"/>
              <a:cs typeface="Arial" charset="0"/>
            </a:endParaRPr>
          </a:p>
        </p:txBody>
      </p:sp>
      <p:sp>
        <p:nvSpPr>
          <p:cNvPr id="96" name="Text Box 113"/>
          <p:cNvSpPr txBox="1">
            <a:spLocks noChangeArrowheads="1"/>
          </p:cNvSpPr>
          <p:nvPr/>
        </p:nvSpPr>
        <p:spPr bwMode="auto">
          <a:xfrm>
            <a:off x="6597650" y="1382714"/>
            <a:ext cx="463550" cy="3127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L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latin typeface="Symbol" pitchFamily="18" charset="2"/>
                <a:ea typeface="ＭＳ Ｐゴシック" pitchFamily="50" charset="-128"/>
                <a:cs typeface="Arial" charset="0"/>
              </a:rPr>
              <a:t>D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z</a:t>
            </a:r>
            <a:endParaRPr lang="en-US" altLang="ja-JP" sz="1800" i="1" kern="0" dirty="0">
              <a:solidFill>
                <a:sysClr val="windowText" lastClr="000000"/>
              </a:solidFill>
              <a:ea typeface="ＭＳ Ｐゴシック" pitchFamily="50" charset="-128"/>
              <a:cs typeface="Arial" charset="0"/>
            </a:endParaRPr>
          </a:p>
        </p:txBody>
      </p:sp>
      <p:sp>
        <p:nvSpPr>
          <p:cNvPr id="97" name="Text Box 113"/>
          <p:cNvSpPr txBox="1">
            <a:spLocks noChangeArrowheads="1"/>
          </p:cNvSpPr>
          <p:nvPr/>
        </p:nvSpPr>
        <p:spPr bwMode="auto">
          <a:xfrm>
            <a:off x="6708775" y="2143126"/>
            <a:ext cx="514350" cy="3143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G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latin typeface="Symbol" pitchFamily="18" charset="2"/>
                <a:ea typeface="ＭＳ Ｐゴシック" pitchFamily="50" charset="-128"/>
                <a:cs typeface="Arial" charset="0"/>
              </a:rPr>
              <a:t>D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z</a:t>
            </a:r>
            <a:endParaRPr lang="en-US" altLang="ja-JP" sz="1800" i="1" kern="0" dirty="0">
              <a:solidFill>
                <a:sysClr val="windowText" lastClr="000000"/>
              </a:solidFill>
              <a:ea typeface="ＭＳ Ｐゴシック" pitchFamily="50" charset="-128"/>
              <a:cs typeface="Arial" charset="0"/>
            </a:endParaRPr>
          </a:p>
        </p:txBody>
      </p:sp>
      <p:sp>
        <p:nvSpPr>
          <p:cNvPr id="98" name="Text Box 113"/>
          <p:cNvSpPr txBox="1">
            <a:spLocks noChangeArrowheads="1"/>
          </p:cNvSpPr>
          <p:nvPr/>
        </p:nvSpPr>
        <p:spPr bwMode="auto">
          <a:xfrm>
            <a:off x="7925777" y="2143125"/>
            <a:ext cx="497499" cy="313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C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latin typeface="Symbol" pitchFamily="18" charset="2"/>
                <a:ea typeface="ＭＳ Ｐゴシック" pitchFamily="50" charset="-128"/>
                <a:cs typeface="Arial" charset="0"/>
              </a:rPr>
              <a:t>D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z</a:t>
            </a:r>
            <a:endParaRPr lang="en-US" altLang="ja-JP" sz="1800" i="1" kern="0" dirty="0">
              <a:solidFill>
                <a:sysClr val="windowText" lastClr="000000"/>
              </a:solidFill>
              <a:ea typeface="ＭＳ Ｐゴシック" pitchFamily="50" charset="-128"/>
              <a:cs typeface="Arial" charset="0"/>
            </a:endParaRPr>
          </a:p>
        </p:txBody>
      </p:sp>
      <p:cxnSp>
        <p:nvCxnSpPr>
          <p:cNvPr id="19488" name="Straight Connector 98"/>
          <p:cNvCxnSpPr>
            <a:cxnSpLocks noChangeShapeType="1"/>
          </p:cNvCxnSpPr>
          <p:nvPr/>
        </p:nvCxnSpPr>
        <p:spPr bwMode="auto">
          <a:xfrm rot="16200000" flipH="1">
            <a:off x="5325269" y="2266157"/>
            <a:ext cx="684213" cy="0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0" name="Text Box 113"/>
          <p:cNvSpPr txBox="1">
            <a:spLocks noChangeArrowheads="1"/>
          </p:cNvSpPr>
          <p:nvPr/>
        </p:nvSpPr>
        <p:spPr bwMode="auto">
          <a:xfrm>
            <a:off x="4895851" y="2143126"/>
            <a:ext cx="735013" cy="3143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V(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z,t</a:t>
            </a: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)</a:t>
            </a:r>
          </a:p>
        </p:txBody>
      </p:sp>
      <p:cxnSp>
        <p:nvCxnSpPr>
          <p:cNvPr id="19490" name="Straight Connector 100"/>
          <p:cNvCxnSpPr>
            <a:cxnSpLocks noChangeShapeType="1"/>
          </p:cNvCxnSpPr>
          <p:nvPr/>
        </p:nvCxnSpPr>
        <p:spPr bwMode="auto">
          <a:xfrm rot="16200000" flipH="1">
            <a:off x="8212932" y="2234407"/>
            <a:ext cx="684213" cy="0"/>
          </a:xfrm>
          <a:prstGeom prst="line">
            <a:avLst/>
          </a:prstGeom>
          <a:noFill/>
          <a:ln w="28575" algn="ctr">
            <a:solidFill>
              <a:schemeClr val="tx2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" name="Line 301"/>
          <p:cNvSpPr>
            <a:spLocks noChangeShapeType="1"/>
          </p:cNvSpPr>
          <p:nvPr/>
        </p:nvSpPr>
        <p:spPr bwMode="auto">
          <a:xfrm>
            <a:off x="7918450" y="1625600"/>
            <a:ext cx="577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arrow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105" name="Line 301"/>
          <p:cNvSpPr>
            <a:spLocks noChangeShapeType="1"/>
          </p:cNvSpPr>
          <p:nvPr/>
        </p:nvSpPr>
        <p:spPr bwMode="auto">
          <a:xfrm>
            <a:off x="5116513" y="1625600"/>
            <a:ext cx="577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arrow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106" name="Text Box 113"/>
          <p:cNvSpPr txBox="1">
            <a:spLocks noChangeArrowheads="1"/>
          </p:cNvSpPr>
          <p:nvPr/>
        </p:nvSpPr>
        <p:spPr bwMode="auto">
          <a:xfrm>
            <a:off x="5067301" y="1249364"/>
            <a:ext cx="676275" cy="3127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I(</a:t>
            </a:r>
            <a:r>
              <a:rPr lang="en-US" altLang="ja-JP" sz="1800" i="1" kern="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z,t</a:t>
            </a: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)</a:t>
            </a:r>
          </a:p>
        </p:txBody>
      </p:sp>
      <p:sp>
        <p:nvSpPr>
          <p:cNvPr id="19494" name="TextBox 106"/>
          <p:cNvSpPr txBox="1">
            <a:spLocks noChangeArrowheads="1"/>
          </p:cNvSpPr>
          <p:nvPr/>
        </p:nvSpPr>
        <p:spPr bwMode="auto">
          <a:xfrm>
            <a:off x="812800" y="4473575"/>
            <a:ext cx="105664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CA" altLang="en-US" sz="2000" dirty="0">
                <a:cs typeface="Arial" panose="020B0604020202020204" pitchFamily="34" charset="0"/>
              </a:rPr>
              <a:t> Use Verdana for figure labels and figure text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z="2000" dirty="0">
                <a:cs typeface="Arial" panose="020B0604020202020204" pitchFamily="34" charset="0"/>
              </a:rPr>
              <a:t> Keep the minimum font size in figures to 18</a:t>
            </a:r>
            <a:endParaRPr lang="en-CA" altLang="en-US" sz="2000" b="1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CA" altLang="en-US" sz="2000" i="1" dirty="0">
                <a:cs typeface="Arial" panose="020B0604020202020204" pitchFamily="34" charset="0"/>
              </a:rPr>
              <a:t> </a:t>
            </a:r>
            <a:r>
              <a:rPr lang="en-CA" altLang="en-US" sz="2000" dirty="0">
                <a:cs typeface="Arial" panose="020B0604020202020204" pitchFamily="34" charset="0"/>
              </a:rPr>
              <a:t>If needs be, make some labels in figures bold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 sz="2000" dirty="0">
                <a:cs typeface="Arial" panose="020B0604020202020204" pitchFamily="34" charset="0"/>
              </a:rPr>
              <a:t> Try to include a figure at least on every other slide</a:t>
            </a:r>
          </a:p>
        </p:txBody>
      </p:sp>
      <p:sp>
        <p:nvSpPr>
          <p:cNvPr id="109" name="Line 301"/>
          <p:cNvSpPr>
            <a:spLocks noChangeShapeType="1"/>
          </p:cNvSpPr>
          <p:nvPr/>
        </p:nvSpPr>
        <p:spPr bwMode="auto">
          <a:xfrm>
            <a:off x="2163764" y="2940050"/>
            <a:ext cx="25987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med" len="med"/>
            <a:tailEnd type="arrow" w="med" len="med"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110" name="Text Box 113"/>
          <p:cNvSpPr txBox="1">
            <a:spLocks noChangeArrowheads="1"/>
          </p:cNvSpPr>
          <p:nvPr/>
        </p:nvSpPr>
        <p:spPr bwMode="auto">
          <a:xfrm>
            <a:off x="4851401" y="2782889"/>
            <a:ext cx="195263" cy="3143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800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z</a:t>
            </a:r>
          </a:p>
        </p:txBody>
      </p:sp>
      <p:sp>
        <p:nvSpPr>
          <p:cNvPr id="19497" name="Line 710"/>
          <p:cNvSpPr>
            <a:spLocks noChangeShapeType="1"/>
          </p:cNvSpPr>
          <p:nvPr/>
        </p:nvSpPr>
        <p:spPr bwMode="auto">
          <a:xfrm rot="16200000">
            <a:off x="2008188" y="2940051"/>
            <a:ext cx="3206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CA"/>
          </a:p>
        </p:txBody>
      </p:sp>
      <p:sp>
        <p:nvSpPr>
          <p:cNvPr id="115" name="Text Box 113"/>
          <p:cNvSpPr txBox="1">
            <a:spLocks noChangeArrowheads="1"/>
          </p:cNvSpPr>
          <p:nvPr/>
        </p:nvSpPr>
        <p:spPr bwMode="auto">
          <a:xfrm>
            <a:off x="2142207" y="4008644"/>
            <a:ext cx="1433513" cy="3444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Z = </a:t>
            </a:r>
            <a:r>
              <a:rPr lang="en-US" altLang="ja-JP" i="1" kern="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R+j</a:t>
            </a:r>
            <a:r>
              <a:rPr lang="en-US" altLang="ja-JP" i="1" kern="0" dirty="0" err="1">
                <a:solidFill>
                  <a:sysClr val="windowText" lastClr="000000"/>
                </a:solidFill>
                <a:latin typeface="Symbol" pitchFamily="18" charset="2"/>
                <a:ea typeface="ＭＳ Ｐゴシック" pitchFamily="50" charset="-128"/>
                <a:cs typeface="Arial" charset="0"/>
              </a:rPr>
              <a:t>w</a:t>
            </a:r>
            <a:r>
              <a:rPr lang="en-US" altLang="ja-JP" i="1" kern="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L</a:t>
            </a:r>
            <a:endParaRPr lang="en-US" altLang="ja-JP" i="1" kern="0" dirty="0">
              <a:solidFill>
                <a:sysClr val="windowText" lastClr="000000"/>
              </a:solidFill>
              <a:ea typeface="ＭＳ Ｐゴシック" pitchFamily="50" charset="-128"/>
              <a:cs typeface="Arial" charset="0"/>
            </a:endParaRPr>
          </a:p>
        </p:txBody>
      </p:sp>
      <p:sp>
        <p:nvSpPr>
          <p:cNvPr id="116" name="Text Box 113"/>
          <p:cNvSpPr txBox="1">
            <a:spLocks noChangeArrowheads="1"/>
          </p:cNvSpPr>
          <p:nvPr/>
        </p:nvSpPr>
        <p:spPr bwMode="auto">
          <a:xfrm>
            <a:off x="3695701" y="3996901"/>
            <a:ext cx="1654175" cy="3444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, Y = </a:t>
            </a:r>
            <a:r>
              <a:rPr lang="en-US" altLang="ja-JP" i="1" kern="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G+j</a:t>
            </a:r>
            <a:r>
              <a:rPr lang="en-US" altLang="ja-JP" i="1" kern="0" dirty="0" err="1">
                <a:solidFill>
                  <a:sysClr val="windowText" lastClr="000000"/>
                </a:solidFill>
                <a:latin typeface="Symbol" pitchFamily="18" charset="2"/>
                <a:ea typeface="ＭＳ Ｐゴシック" pitchFamily="50" charset="-128"/>
                <a:cs typeface="Arial" charset="0"/>
              </a:rPr>
              <a:t>w</a:t>
            </a:r>
            <a:r>
              <a:rPr lang="en-US" altLang="ja-JP" i="1" kern="0" dirty="0" err="1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C</a:t>
            </a:r>
            <a:endParaRPr lang="en-US" altLang="ja-JP" i="1" kern="0" dirty="0">
              <a:solidFill>
                <a:sysClr val="windowText" lastClr="000000"/>
              </a:solidFill>
              <a:ea typeface="ＭＳ Ｐゴシック" pitchFamily="50" charset="-128"/>
              <a:cs typeface="Arial" charset="0"/>
            </a:endParaRPr>
          </a:p>
        </p:txBody>
      </p:sp>
      <p:sp>
        <p:nvSpPr>
          <p:cNvPr id="117" name="Text Box 113"/>
          <p:cNvSpPr txBox="1">
            <a:spLocks noChangeArrowheads="1"/>
          </p:cNvSpPr>
          <p:nvPr/>
        </p:nvSpPr>
        <p:spPr bwMode="auto">
          <a:xfrm>
            <a:off x="6320010" y="3960018"/>
            <a:ext cx="1603375" cy="34448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Z</a:t>
            </a:r>
            <a:r>
              <a:rPr lang="en-US" altLang="ja-JP" i="1" kern="0" baseline="-2500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0</a:t>
            </a:r>
            <a:r>
              <a:rPr lang="en-US" altLang="ja-JP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 = (Z/Y)</a:t>
            </a:r>
            <a:r>
              <a:rPr lang="en-CA" baseline="30000" dirty="0">
                <a:ea typeface="ＭＳ Ｐゴシック" pitchFamily="50" charset="-128"/>
              </a:rPr>
              <a:t>½</a:t>
            </a:r>
            <a:endParaRPr lang="en-US" altLang="ja-JP" i="1" kern="0" baseline="30000" dirty="0">
              <a:solidFill>
                <a:sysClr val="windowText" lastClr="000000"/>
              </a:solidFill>
              <a:ea typeface="ＭＳ Ｐゴシック" pitchFamily="50" charset="-128"/>
              <a:cs typeface="Arial" charset="0"/>
            </a:endParaRPr>
          </a:p>
        </p:txBody>
      </p:sp>
      <p:sp>
        <p:nvSpPr>
          <p:cNvPr id="118" name="Text Box 113"/>
          <p:cNvSpPr txBox="1">
            <a:spLocks noChangeArrowheads="1"/>
          </p:cNvSpPr>
          <p:nvPr/>
        </p:nvSpPr>
        <p:spPr bwMode="auto">
          <a:xfrm>
            <a:off x="8218509" y="4110038"/>
            <a:ext cx="1327150" cy="4064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i="1" kern="0" dirty="0">
                <a:solidFill>
                  <a:sysClr val="windowText" lastClr="000000"/>
                </a:solidFill>
                <a:latin typeface="Symbol" pitchFamily="18" charset="2"/>
                <a:ea typeface="ＭＳ Ｐゴシック" pitchFamily="50" charset="-128"/>
                <a:cs typeface="Arial" charset="0"/>
              </a:rPr>
              <a:t>g</a:t>
            </a:r>
            <a:r>
              <a:rPr lang="en-US" altLang="ja-JP" i="1" kern="0" dirty="0">
                <a:solidFill>
                  <a:sysClr val="windowText" lastClr="000000"/>
                </a:solidFill>
                <a:ea typeface="ＭＳ Ｐゴシック" pitchFamily="50" charset="-128"/>
                <a:cs typeface="Arial" charset="0"/>
              </a:rPr>
              <a:t> = (ZY)</a:t>
            </a:r>
            <a:r>
              <a:rPr lang="en-CA" baseline="30000" dirty="0">
                <a:ea typeface="ＭＳ Ｐゴシック" pitchFamily="50" charset="-128"/>
              </a:rPr>
              <a:t>½</a:t>
            </a:r>
            <a:endParaRPr lang="en-US" altLang="ja-JP" i="1" kern="0" baseline="30000" dirty="0">
              <a:solidFill>
                <a:sysClr val="windowText" lastClr="000000"/>
              </a:solidFill>
              <a:ea typeface="ＭＳ Ｐゴシック" pitchFamily="50" charset="-128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01089" y="341007"/>
            <a:ext cx="4005263" cy="547687"/>
          </a:xfrm>
        </p:spPr>
        <p:txBody>
          <a:bodyPr/>
          <a:lstStyle/>
          <a:p>
            <a:pPr eaLnBrk="1" hangingPunct="1"/>
            <a:r>
              <a:rPr lang="en-US" altLang="en-US" sz="3400" dirty="0"/>
              <a:t>Drawing Lines</a:t>
            </a:r>
          </a:p>
        </p:txBody>
      </p:sp>
      <p:sp>
        <p:nvSpPr>
          <p:cNvPr id="20483" name="TextBox 106"/>
          <p:cNvSpPr txBox="1">
            <a:spLocks noChangeArrowheads="1"/>
          </p:cNvSpPr>
          <p:nvPr/>
        </p:nvSpPr>
        <p:spPr bwMode="auto">
          <a:xfrm>
            <a:off x="812800" y="4721226"/>
            <a:ext cx="10566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CA" altLang="en-US" sz="2000" dirty="0">
                <a:cs typeface="Arial" panose="020B0604020202020204" pitchFamily="34" charset="0"/>
              </a:rPr>
              <a:t> </a:t>
            </a:r>
            <a:r>
              <a:rPr lang="en-US" altLang="en-US" sz="2000" dirty="0">
                <a:cs typeface="Arial" panose="020B0604020202020204" pitchFamily="34" charset="0"/>
              </a:rPr>
              <a:t>Use a minimum thickness of “2 ¼”  in power point</a:t>
            </a:r>
            <a:endParaRPr lang="en-CA" altLang="en-US" sz="20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CA" altLang="en-US" sz="2000" dirty="0">
                <a:cs typeface="Arial" panose="020B0604020202020204" pitchFamily="34" charset="0"/>
              </a:rPr>
              <a:t> A thinner line may not show up on screen</a:t>
            </a:r>
          </a:p>
        </p:txBody>
      </p:sp>
      <p:grpSp>
        <p:nvGrpSpPr>
          <p:cNvPr id="20486" name="Group 70"/>
          <p:cNvGrpSpPr>
            <a:grpSpLocks/>
          </p:cNvGrpSpPr>
          <p:nvPr/>
        </p:nvGrpSpPr>
        <p:grpSpPr bwMode="auto">
          <a:xfrm>
            <a:off x="2184401" y="1806576"/>
            <a:ext cx="7654925" cy="1533525"/>
            <a:chOff x="660400" y="1295400"/>
            <a:chExt cx="7654925" cy="1533525"/>
          </a:xfrm>
        </p:grpSpPr>
        <p:grpSp>
          <p:nvGrpSpPr>
            <p:cNvPr id="20488" name="Group 47"/>
            <p:cNvGrpSpPr>
              <a:grpSpLocks/>
            </p:cNvGrpSpPr>
            <p:nvPr/>
          </p:nvGrpSpPr>
          <p:grpSpPr bwMode="auto">
            <a:xfrm>
              <a:off x="1219200" y="1917700"/>
              <a:ext cx="889000" cy="708025"/>
              <a:chOff x="3727128" y="3698761"/>
              <a:chExt cx="889000" cy="708138"/>
            </a:xfrm>
          </p:grpSpPr>
          <p:grpSp>
            <p:nvGrpSpPr>
              <p:cNvPr id="20540" name="Group 16"/>
              <p:cNvGrpSpPr>
                <a:grpSpLocks/>
              </p:cNvGrpSpPr>
              <p:nvPr/>
            </p:nvGrpSpPr>
            <p:grpSpPr bwMode="auto">
              <a:xfrm>
                <a:off x="3782691" y="3698761"/>
                <a:ext cx="649287" cy="708138"/>
                <a:chOff x="3782691" y="3698761"/>
                <a:chExt cx="649287" cy="708138"/>
              </a:xfrm>
            </p:grpSpPr>
            <p:sp>
              <p:nvSpPr>
                <p:cNvPr id="153" name="Rectangle 152"/>
                <p:cNvSpPr/>
                <p:nvPr/>
              </p:nvSpPr>
              <p:spPr bwMode="auto">
                <a:xfrm>
                  <a:off x="3782691" y="3698761"/>
                  <a:ext cx="649287" cy="444571"/>
                </a:xfrm>
                <a:prstGeom prst="rect">
                  <a:avLst/>
                </a:prstGeom>
                <a:solidFill>
                  <a:schemeClr val="accent3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469900" indent="-469900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  <a:defRPr/>
                  </a:pPr>
                  <a:endParaRPr lang="en-CA" sz="2400" dirty="0">
                    <a:ea typeface="ＭＳ Ｐゴシック" pitchFamily="50" charset="-128"/>
                  </a:endParaRPr>
                </a:p>
              </p:txBody>
            </p:sp>
            <p:sp>
              <p:nvSpPr>
                <p:cNvPr id="154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4127178" y="4144920"/>
                  <a:ext cx="0" cy="26197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oval" w="med" len="med"/>
                  <a:tailEnd/>
                </a:ln>
                <a:effectLst/>
              </p:spPr>
              <p:txBody>
                <a:bodyPr lIns="36000" tIns="0" rIns="36000" bIns="36000" anchor="ctr" anchorCtr="1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CA" sz="1800" kern="0">
                    <a:solidFill>
                      <a:sysClr val="windowText" lastClr="000000"/>
                    </a:solidFill>
                    <a:ea typeface="ＭＳ Ｐゴシック" pitchFamily="50" charset="-128"/>
                  </a:endParaRPr>
                </a:p>
              </p:txBody>
            </p:sp>
            <p:grpSp>
              <p:nvGrpSpPr>
                <p:cNvPr id="20544" name="Group 10"/>
                <p:cNvGrpSpPr>
                  <a:grpSpLocks/>
                </p:cNvGrpSpPr>
                <p:nvPr/>
              </p:nvGrpSpPr>
              <p:grpSpPr bwMode="auto">
                <a:xfrm>
                  <a:off x="3984606" y="3995824"/>
                  <a:ext cx="266309" cy="139202"/>
                  <a:chOff x="7796213" y="1469087"/>
                  <a:chExt cx="421027" cy="187047"/>
                </a:xfrm>
              </p:grpSpPr>
              <p:cxnSp>
                <p:nvCxnSpPr>
                  <p:cNvPr id="20545" name="Straight Connector 105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796213" y="1469087"/>
                    <a:ext cx="210715" cy="182934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0546" name="Straight Connector 108"/>
                  <p:cNvCxnSpPr>
                    <a:cxnSpLocks noChangeShapeType="1"/>
                  </p:cNvCxnSpPr>
                  <p:nvPr/>
                </p:nvCxnSpPr>
                <p:spPr bwMode="auto">
                  <a:xfrm flipH="1" flipV="1">
                    <a:off x="8006525" y="1473200"/>
                    <a:ext cx="210715" cy="182934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sp>
            <p:nvSpPr>
              <p:cNvPr id="20541" name="TextBox 96"/>
              <p:cNvSpPr txBox="1">
                <a:spLocks noChangeArrowheads="1"/>
              </p:cNvSpPr>
              <p:nvPr/>
            </p:nvSpPr>
            <p:spPr bwMode="auto">
              <a:xfrm>
                <a:off x="3727128" y="3698761"/>
                <a:ext cx="8890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o"/>
                  <a:defRPr sz="3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o"/>
                  <a:defRPr sz="23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spcBef>
                    <a:spcPct val="25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CA" altLang="en-US" sz="2000">
                    <a:cs typeface="Arial" panose="020B0604020202020204" pitchFamily="34" charset="0"/>
                  </a:rPr>
                  <a:t>D  Q  </a:t>
                </a:r>
              </a:p>
            </p:txBody>
          </p:sp>
        </p:grpSp>
        <p:grpSp>
          <p:nvGrpSpPr>
            <p:cNvPr id="20489" name="Group 48"/>
            <p:cNvGrpSpPr>
              <a:grpSpLocks/>
            </p:cNvGrpSpPr>
            <p:nvPr/>
          </p:nvGrpSpPr>
          <p:grpSpPr bwMode="auto">
            <a:xfrm>
              <a:off x="2316163" y="1917700"/>
              <a:ext cx="889000" cy="708025"/>
              <a:chOff x="3727128" y="3698761"/>
              <a:chExt cx="889000" cy="708138"/>
            </a:xfrm>
          </p:grpSpPr>
          <p:grpSp>
            <p:nvGrpSpPr>
              <p:cNvPr id="20533" name="Group 16"/>
              <p:cNvGrpSpPr>
                <a:grpSpLocks/>
              </p:cNvGrpSpPr>
              <p:nvPr/>
            </p:nvGrpSpPr>
            <p:grpSpPr bwMode="auto">
              <a:xfrm>
                <a:off x="3782690" y="3698761"/>
                <a:ext cx="649288" cy="708138"/>
                <a:chOff x="3782690" y="3698761"/>
                <a:chExt cx="649288" cy="708138"/>
              </a:xfrm>
            </p:grpSpPr>
            <p:sp>
              <p:nvSpPr>
                <p:cNvPr id="146" name="Rectangle 145"/>
                <p:cNvSpPr/>
                <p:nvPr/>
              </p:nvSpPr>
              <p:spPr bwMode="auto">
                <a:xfrm>
                  <a:off x="3782690" y="3698761"/>
                  <a:ext cx="649288" cy="444571"/>
                </a:xfrm>
                <a:prstGeom prst="rect">
                  <a:avLst/>
                </a:prstGeom>
                <a:solidFill>
                  <a:schemeClr val="accent3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469900" indent="-469900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  <a:defRPr/>
                  </a:pPr>
                  <a:endParaRPr lang="en-CA" sz="2400" dirty="0">
                    <a:ea typeface="ＭＳ Ｐゴシック" pitchFamily="50" charset="-128"/>
                  </a:endParaRPr>
                </a:p>
              </p:txBody>
            </p:sp>
            <p:sp>
              <p:nvSpPr>
                <p:cNvPr id="147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4127178" y="4144920"/>
                  <a:ext cx="0" cy="26197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oval" w="med" len="med"/>
                  <a:tailEnd/>
                </a:ln>
                <a:effectLst/>
              </p:spPr>
              <p:txBody>
                <a:bodyPr lIns="36000" tIns="0" rIns="36000" bIns="36000" anchor="ctr" anchorCtr="1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CA" sz="1800" kern="0">
                    <a:solidFill>
                      <a:sysClr val="windowText" lastClr="000000"/>
                    </a:solidFill>
                    <a:ea typeface="ＭＳ Ｐゴシック" pitchFamily="50" charset="-128"/>
                  </a:endParaRPr>
                </a:p>
              </p:txBody>
            </p:sp>
            <p:grpSp>
              <p:nvGrpSpPr>
                <p:cNvPr id="20537" name="Group 10"/>
                <p:cNvGrpSpPr>
                  <a:grpSpLocks/>
                </p:cNvGrpSpPr>
                <p:nvPr/>
              </p:nvGrpSpPr>
              <p:grpSpPr bwMode="auto">
                <a:xfrm>
                  <a:off x="3984606" y="3995824"/>
                  <a:ext cx="266309" cy="139202"/>
                  <a:chOff x="7796213" y="1469087"/>
                  <a:chExt cx="421027" cy="187047"/>
                </a:xfrm>
              </p:grpSpPr>
              <p:cxnSp>
                <p:nvCxnSpPr>
                  <p:cNvPr id="20538" name="Straight Connector 125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796213" y="1469087"/>
                    <a:ext cx="210715" cy="182934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0539" name="Straight Connector 129"/>
                  <p:cNvCxnSpPr>
                    <a:cxnSpLocks noChangeShapeType="1"/>
                  </p:cNvCxnSpPr>
                  <p:nvPr/>
                </p:nvCxnSpPr>
                <p:spPr bwMode="auto">
                  <a:xfrm flipH="1" flipV="1">
                    <a:off x="8006525" y="1473200"/>
                    <a:ext cx="210715" cy="182934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sp>
            <p:nvSpPr>
              <p:cNvPr id="20534" name="TextBox 116"/>
              <p:cNvSpPr txBox="1">
                <a:spLocks noChangeArrowheads="1"/>
              </p:cNvSpPr>
              <p:nvPr/>
            </p:nvSpPr>
            <p:spPr bwMode="auto">
              <a:xfrm>
                <a:off x="3727128" y="3698761"/>
                <a:ext cx="8890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o"/>
                  <a:defRPr sz="3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o"/>
                  <a:defRPr sz="23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spcBef>
                    <a:spcPct val="25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CA" altLang="en-US" sz="2000">
                    <a:cs typeface="Arial" panose="020B0604020202020204" pitchFamily="34" charset="0"/>
                  </a:rPr>
                  <a:t>D  Q  </a:t>
                </a:r>
              </a:p>
            </p:txBody>
          </p:sp>
        </p:grpSp>
        <p:grpSp>
          <p:nvGrpSpPr>
            <p:cNvPr id="20490" name="Group 64"/>
            <p:cNvGrpSpPr>
              <a:grpSpLocks/>
            </p:cNvGrpSpPr>
            <p:nvPr/>
          </p:nvGrpSpPr>
          <p:grpSpPr bwMode="auto">
            <a:xfrm>
              <a:off x="3427413" y="1917700"/>
              <a:ext cx="889000" cy="708025"/>
              <a:chOff x="3727128" y="3698761"/>
              <a:chExt cx="889000" cy="708138"/>
            </a:xfrm>
          </p:grpSpPr>
          <p:grpSp>
            <p:nvGrpSpPr>
              <p:cNvPr id="20526" name="Group 16"/>
              <p:cNvGrpSpPr>
                <a:grpSpLocks/>
              </p:cNvGrpSpPr>
              <p:nvPr/>
            </p:nvGrpSpPr>
            <p:grpSpPr bwMode="auto">
              <a:xfrm>
                <a:off x="3782690" y="3698761"/>
                <a:ext cx="649288" cy="708138"/>
                <a:chOff x="3782690" y="3698761"/>
                <a:chExt cx="649288" cy="708138"/>
              </a:xfrm>
            </p:grpSpPr>
            <p:sp>
              <p:nvSpPr>
                <p:cNvPr id="139" name="Rectangle 138"/>
                <p:cNvSpPr/>
                <p:nvPr/>
              </p:nvSpPr>
              <p:spPr bwMode="auto">
                <a:xfrm>
                  <a:off x="3782690" y="3698761"/>
                  <a:ext cx="649288" cy="444571"/>
                </a:xfrm>
                <a:prstGeom prst="rect">
                  <a:avLst/>
                </a:prstGeom>
                <a:solidFill>
                  <a:schemeClr val="accent3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469900" indent="-469900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  <a:defRPr/>
                  </a:pPr>
                  <a:endParaRPr lang="en-CA" sz="2400" dirty="0">
                    <a:ea typeface="ＭＳ Ｐゴシック" pitchFamily="50" charset="-128"/>
                  </a:endParaRPr>
                </a:p>
              </p:txBody>
            </p:sp>
            <p:sp>
              <p:nvSpPr>
                <p:cNvPr id="140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4127178" y="4144920"/>
                  <a:ext cx="0" cy="26197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oval" w="med" len="med"/>
                  <a:tailEnd/>
                </a:ln>
                <a:effectLst/>
              </p:spPr>
              <p:txBody>
                <a:bodyPr lIns="36000" tIns="0" rIns="36000" bIns="36000" anchor="ctr" anchorCtr="1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CA" sz="1800" kern="0">
                    <a:solidFill>
                      <a:sysClr val="windowText" lastClr="000000"/>
                    </a:solidFill>
                    <a:ea typeface="ＭＳ Ｐゴシック" pitchFamily="50" charset="-128"/>
                  </a:endParaRPr>
                </a:p>
              </p:txBody>
            </p:sp>
            <p:grpSp>
              <p:nvGrpSpPr>
                <p:cNvPr id="20530" name="Group 10"/>
                <p:cNvGrpSpPr>
                  <a:grpSpLocks/>
                </p:cNvGrpSpPr>
                <p:nvPr/>
              </p:nvGrpSpPr>
              <p:grpSpPr bwMode="auto">
                <a:xfrm>
                  <a:off x="3984606" y="3995824"/>
                  <a:ext cx="266309" cy="139202"/>
                  <a:chOff x="7796213" y="1469087"/>
                  <a:chExt cx="421027" cy="187047"/>
                </a:xfrm>
              </p:grpSpPr>
              <p:cxnSp>
                <p:nvCxnSpPr>
                  <p:cNvPr id="20531" name="Straight Connector 147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796213" y="1469087"/>
                    <a:ext cx="210715" cy="182934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0532" name="Straight Connector 150"/>
                  <p:cNvCxnSpPr>
                    <a:cxnSpLocks noChangeShapeType="1"/>
                  </p:cNvCxnSpPr>
                  <p:nvPr/>
                </p:nvCxnSpPr>
                <p:spPr bwMode="auto">
                  <a:xfrm flipH="1" flipV="1">
                    <a:off x="8006525" y="1473200"/>
                    <a:ext cx="210715" cy="182934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sp>
            <p:nvSpPr>
              <p:cNvPr id="20527" name="TextBox 137"/>
              <p:cNvSpPr txBox="1">
                <a:spLocks noChangeArrowheads="1"/>
              </p:cNvSpPr>
              <p:nvPr/>
            </p:nvSpPr>
            <p:spPr bwMode="auto">
              <a:xfrm>
                <a:off x="3727128" y="3698761"/>
                <a:ext cx="8890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o"/>
                  <a:defRPr sz="3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o"/>
                  <a:defRPr sz="23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spcBef>
                    <a:spcPct val="25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CA" altLang="en-US" sz="2000">
                    <a:cs typeface="Arial" panose="020B0604020202020204" pitchFamily="34" charset="0"/>
                  </a:rPr>
                  <a:t>D  Q  </a:t>
                </a:r>
              </a:p>
            </p:txBody>
          </p:sp>
        </p:grpSp>
        <p:grpSp>
          <p:nvGrpSpPr>
            <p:cNvPr id="20491" name="Group 72"/>
            <p:cNvGrpSpPr>
              <a:grpSpLocks/>
            </p:cNvGrpSpPr>
            <p:nvPr/>
          </p:nvGrpSpPr>
          <p:grpSpPr bwMode="auto">
            <a:xfrm>
              <a:off x="4513263" y="1917700"/>
              <a:ext cx="889000" cy="708025"/>
              <a:chOff x="3727128" y="3698761"/>
              <a:chExt cx="889000" cy="708138"/>
            </a:xfrm>
          </p:grpSpPr>
          <p:grpSp>
            <p:nvGrpSpPr>
              <p:cNvPr id="20519" name="Group 16"/>
              <p:cNvGrpSpPr>
                <a:grpSpLocks/>
              </p:cNvGrpSpPr>
              <p:nvPr/>
            </p:nvGrpSpPr>
            <p:grpSpPr bwMode="auto">
              <a:xfrm>
                <a:off x="3782690" y="3698761"/>
                <a:ext cx="649288" cy="708138"/>
                <a:chOff x="3782690" y="3698761"/>
                <a:chExt cx="649288" cy="708138"/>
              </a:xfrm>
            </p:grpSpPr>
            <p:sp>
              <p:nvSpPr>
                <p:cNvPr id="132" name="Rectangle 131"/>
                <p:cNvSpPr/>
                <p:nvPr/>
              </p:nvSpPr>
              <p:spPr bwMode="auto">
                <a:xfrm>
                  <a:off x="3782690" y="3698761"/>
                  <a:ext cx="649288" cy="444571"/>
                </a:xfrm>
                <a:prstGeom prst="rect">
                  <a:avLst/>
                </a:prstGeom>
                <a:solidFill>
                  <a:schemeClr val="accent3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469900" indent="-469900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  <a:defRPr/>
                  </a:pPr>
                  <a:endParaRPr lang="en-CA" sz="2400" dirty="0">
                    <a:ea typeface="ＭＳ Ｐゴシック" pitchFamily="50" charset="-128"/>
                  </a:endParaRPr>
                </a:p>
              </p:txBody>
            </p:sp>
            <p:sp>
              <p:nvSpPr>
                <p:cNvPr id="133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4127178" y="4144920"/>
                  <a:ext cx="0" cy="26197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oval" w="med" len="med"/>
                  <a:tailEnd/>
                </a:ln>
                <a:effectLst/>
              </p:spPr>
              <p:txBody>
                <a:bodyPr lIns="36000" tIns="0" rIns="36000" bIns="36000" anchor="ctr" anchorCtr="1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CA" sz="1800" kern="0">
                    <a:solidFill>
                      <a:sysClr val="windowText" lastClr="000000"/>
                    </a:solidFill>
                    <a:ea typeface="ＭＳ Ｐゴシック" pitchFamily="50" charset="-128"/>
                  </a:endParaRPr>
                </a:p>
              </p:txBody>
            </p:sp>
            <p:grpSp>
              <p:nvGrpSpPr>
                <p:cNvPr id="20523" name="Group 10"/>
                <p:cNvGrpSpPr>
                  <a:grpSpLocks/>
                </p:cNvGrpSpPr>
                <p:nvPr/>
              </p:nvGrpSpPr>
              <p:grpSpPr bwMode="auto">
                <a:xfrm>
                  <a:off x="3984606" y="3995824"/>
                  <a:ext cx="266309" cy="139202"/>
                  <a:chOff x="7796213" y="1469087"/>
                  <a:chExt cx="421027" cy="187047"/>
                </a:xfrm>
              </p:grpSpPr>
              <p:cxnSp>
                <p:nvCxnSpPr>
                  <p:cNvPr id="20524" name="Straight Connector 174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796213" y="1469087"/>
                    <a:ext cx="210715" cy="182934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0525" name="Straight Connector 175"/>
                  <p:cNvCxnSpPr>
                    <a:cxnSpLocks noChangeShapeType="1"/>
                  </p:cNvCxnSpPr>
                  <p:nvPr/>
                </p:nvCxnSpPr>
                <p:spPr bwMode="auto">
                  <a:xfrm flipH="1" flipV="1">
                    <a:off x="8006525" y="1473200"/>
                    <a:ext cx="210715" cy="182934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sp>
            <p:nvSpPr>
              <p:cNvPr id="20520" name="TextBox 158"/>
              <p:cNvSpPr txBox="1">
                <a:spLocks noChangeArrowheads="1"/>
              </p:cNvSpPr>
              <p:nvPr/>
            </p:nvSpPr>
            <p:spPr bwMode="auto">
              <a:xfrm>
                <a:off x="3727128" y="3698761"/>
                <a:ext cx="8890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o"/>
                  <a:defRPr sz="3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o"/>
                  <a:defRPr sz="23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spcBef>
                    <a:spcPct val="25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CA" altLang="en-US" sz="2000">
                    <a:cs typeface="Arial" panose="020B0604020202020204" pitchFamily="34" charset="0"/>
                  </a:rPr>
                  <a:t>D  Q  </a:t>
                </a:r>
              </a:p>
            </p:txBody>
          </p:sp>
        </p:grpSp>
        <p:grpSp>
          <p:nvGrpSpPr>
            <p:cNvPr id="20492" name="Group 80"/>
            <p:cNvGrpSpPr>
              <a:grpSpLocks/>
            </p:cNvGrpSpPr>
            <p:nvPr/>
          </p:nvGrpSpPr>
          <p:grpSpPr bwMode="auto">
            <a:xfrm>
              <a:off x="6361113" y="1917700"/>
              <a:ext cx="889000" cy="708025"/>
              <a:chOff x="3727128" y="3698761"/>
              <a:chExt cx="889000" cy="708138"/>
            </a:xfrm>
          </p:grpSpPr>
          <p:grpSp>
            <p:nvGrpSpPr>
              <p:cNvPr id="20512" name="Group 16"/>
              <p:cNvGrpSpPr>
                <a:grpSpLocks/>
              </p:cNvGrpSpPr>
              <p:nvPr/>
            </p:nvGrpSpPr>
            <p:grpSpPr bwMode="auto">
              <a:xfrm>
                <a:off x="3782690" y="3698761"/>
                <a:ext cx="649288" cy="708138"/>
                <a:chOff x="3782690" y="3698761"/>
                <a:chExt cx="649288" cy="708138"/>
              </a:xfrm>
            </p:grpSpPr>
            <p:sp>
              <p:nvSpPr>
                <p:cNvPr id="125" name="Rectangle 124"/>
                <p:cNvSpPr/>
                <p:nvPr/>
              </p:nvSpPr>
              <p:spPr bwMode="auto">
                <a:xfrm>
                  <a:off x="3782690" y="3698761"/>
                  <a:ext cx="649288" cy="444571"/>
                </a:xfrm>
                <a:prstGeom prst="rect">
                  <a:avLst/>
                </a:prstGeom>
                <a:solidFill>
                  <a:schemeClr val="accent3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pPr marL="469900" indent="-469900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  <a:defRPr/>
                  </a:pPr>
                  <a:endParaRPr lang="en-CA" sz="2400" dirty="0">
                    <a:ea typeface="ＭＳ Ｐゴシック" pitchFamily="50" charset="-128"/>
                  </a:endParaRPr>
                </a:p>
              </p:txBody>
            </p:sp>
            <p:sp>
              <p:nvSpPr>
                <p:cNvPr id="126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4127178" y="4144920"/>
                  <a:ext cx="0" cy="261979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 type="oval" w="med" len="med"/>
                  <a:tailEnd/>
                </a:ln>
                <a:effectLst/>
              </p:spPr>
              <p:txBody>
                <a:bodyPr lIns="36000" tIns="0" rIns="36000" bIns="36000" anchor="ctr" anchorCtr="1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CA" sz="1800" kern="0">
                    <a:solidFill>
                      <a:sysClr val="windowText" lastClr="000000"/>
                    </a:solidFill>
                    <a:ea typeface="ＭＳ Ｐゴシック" pitchFamily="50" charset="-128"/>
                  </a:endParaRPr>
                </a:p>
              </p:txBody>
            </p:sp>
            <p:grpSp>
              <p:nvGrpSpPr>
                <p:cNvPr id="20516" name="Group 10"/>
                <p:cNvGrpSpPr>
                  <a:grpSpLocks/>
                </p:cNvGrpSpPr>
                <p:nvPr/>
              </p:nvGrpSpPr>
              <p:grpSpPr bwMode="auto">
                <a:xfrm>
                  <a:off x="3984606" y="3995824"/>
                  <a:ext cx="266309" cy="139202"/>
                  <a:chOff x="7796213" y="1469087"/>
                  <a:chExt cx="421027" cy="187047"/>
                </a:xfrm>
              </p:grpSpPr>
              <p:cxnSp>
                <p:nvCxnSpPr>
                  <p:cNvPr id="20517" name="Straight Connector 182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7796213" y="1469087"/>
                    <a:ext cx="210715" cy="182934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0518" name="Straight Connector 183"/>
                  <p:cNvCxnSpPr>
                    <a:cxnSpLocks noChangeShapeType="1"/>
                  </p:cNvCxnSpPr>
                  <p:nvPr/>
                </p:nvCxnSpPr>
                <p:spPr bwMode="auto">
                  <a:xfrm flipH="1" flipV="1">
                    <a:off x="8006525" y="1473200"/>
                    <a:ext cx="210715" cy="182934"/>
                  </a:xfrm>
                  <a:prstGeom prst="lin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sp>
            <p:nvSpPr>
              <p:cNvPr id="20513" name="TextBox 178"/>
              <p:cNvSpPr txBox="1">
                <a:spLocks noChangeArrowheads="1"/>
              </p:cNvSpPr>
              <p:nvPr/>
            </p:nvSpPr>
            <p:spPr bwMode="auto">
              <a:xfrm>
                <a:off x="3727128" y="3698761"/>
                <a:ext cx="8890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o"/>
                  <a:defRPr sz="3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n"/>
                  <a:defRPr sz="2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o"/>
                  <a:defRPr sz="23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 eaLnBrk="0" hangingPunct="0">
                  <a:spcBef>
                    <a:spcPct val="25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5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en-CA" altLang="en-US" sz="2000">
                    <a:cs typeface="Arial" panose="020B0604020202020204" pitchFamily="34" charset="0"/>
                  </a:rPr>
                  <a:t>D  Q  </a:t>
                </a:r>
              </a:p>
            </p:txBody>
          </p:sp>
        </p:grpSp>
        <p:sp>
          <p:nvSpPr>
            <p:cNvPr id="82" name="Line 301"/>
            <p:cNvSpPr>
              <a:spLocks noChangeShapeType="1"/>
            </p:cNvSpPr>
            <p:nvPr/>
          </p:nvSpPr>
          <p:spPr bwMode="auto">
            <a:xfrm flipH="1">
              <a:off x="763588" y="1533525"/>
              <a:ext cx="9747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cxnSp>
          <p:nvCxnSpPr>
            <p:cNvPr id="20494" name="Straight Connector 185"/>
            <p:cNvCxnSpPr>
              <a:cxnSpLocks noChangeShapeType="1"/>
              <a:stCxn id="82" idx="1"/>
              <a:endCxn id="84" idx="1"/>
            </p:cNvCxnSpPr>
            <p:nvPr/>
          </p:nvCxnSpPr>
          <p:spPr bwMode="auto">
            <a:xfrm rot="-5400000" flipH="1" flipV="1">
              <a:off x="504031" y="1791494"/>
              <a:ext cx="517525" cy="1588"/>
            </a:xfrm>
            <a:prstGeom prst="line">
              <a:avLst/>
            </a:prstGeom>
            <a:noFill/>
            <a:ln w="28575" algn="ctr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4" name="Line 301"/>
            <p:cNvSpPr>
              <a:spLocks noChangeShapeType="1"/>
            </p:cNvSpPr>
            <p:nvPr/>
          </p:nvSpPr>
          <p:spPr bwMode="auto">
            <a:xfrm flipH="1">
              <a:off x="762000" y="2051050"/>
              <a:ext cx="51276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85" name="Line 301"/>
            <p:cNvSpPr>
              <a:spLocks noChangeShapeType="1"/>
            </p:cNvSpPr>
            <p:nvPr/>
          </p:nvSpPr>
          <p:spPr bwMode="auto">
            <a:xfrm>
              <a:off x="1160463" y="2625725"/>
              <a:ext cx="56022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grpSp>
          <p:nvGrpSpPr>
            <p:cNvPr id="18" name="Group 980"/>
            <p:cNvGrpSpPr/>
            <p:nvPr/>
          </p:nvGrpSpPr>
          <p:grpSpPr>
            <a:xfrm flipH="1">
              <a:off x="1338902" y="1295400"/>
              <a:ext cx="1130300" cy="444501"/>
              <a:chOff x="3905250" y="4576982"/>
              <a:chExt cx="1305709" cy="585569"/>
            </a:xfrm>
            <a:solidFill>
              <a:schemeClr val="accent3"/>
            </a:solidFill>
          </p:grpSpPr>
          <p:sp>
            <p:nvSpPr>
              <p:cNvPr id="120" name="Arc 119"/>
              <p:cNvSpPr/>
              <p:nvPr/>
            </p:nvSpPr>
            <p:spPr bwMode="auto">
              <a:xfrm>
                <a:off x="3905250" y="4576982"/>
                <a:ext cx="1305709" cy="585568"/>
              </a:xfrm>
              <a:prstGeom prst="arc">
                <a:avLst>
                  <a:gd name="adj1" fmla="val 16200000"/>
                  <a:gd name="adj2" fmla="val 5505032"/>
                </a:avLst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469900" indent="-469900"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o"/>
                  <a:defRPr/>
                </a:pPr>
                <a:endParaRPr lang="en-CA">
                  <a:ea typeface="ＭＳ Ｐゴシック" pitchFamily="50" charset="-128"/>
                </a:endParaRPr>
              </a:p>
            </p:txBody>
          </p:sp>
          <p:sp>
            <p:nvSpPr>
              <p:cNvPr id="121" name="Arc 120"/>
              <p:cNvSpPr/>
              <p:nvPr/>
            </p:nvSpPr>
            <p:spPr bwMode="auto">
              <a:xfrm>
                <a:off x="4444477" y="4576983"/>
                <a:ext cx="212454" cy="585568"/>
              </a:xfrm>
              <a:prstGeom prst="arc">
                <a:avLst>
                  <a:gd name="adj1" fmla="val 16299611"/>
                  <a:gd name="adj2" fmla="val 5329119"/>
                </a:avLst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469900" indent="-469900"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o"/>
                  <a:defRPr/>
                </a:pPr>
                <a:endParaRPr lang="en-CA" dirty="0">
                  <a:ea typeface="ＭＳ Ｐゴシック" pitchFamily="50" charset="-128"/>
                </a:endParaRPr>
              </a:p>
            </p:txBody>
          </p:sp>
          <p:sp>
            <p:nvSpPr>
              <p:cNvPr id="122" name="Arc 121"/>
              <p:cNvSpPr/>
              <p:nvPr/>
            </p:nvSpPr>
            <p:spPr bwMode="auto">
              <a:xfrm>
                <a:off x="4368800" y="4576982"/>
                <a:ext cx="212454" cy="585568"/>
              </a:xfrm>
              <a:prstGeom prst="arc">
                <a:avLst>
                  <a:gd name="adj1" fmla="val 16299611"/>
                  <a:gd name="adj2" fmla="val 5329119"/>
                </a:avLst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marL="469900" indent="-469900"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o"/>
                  <a:defRPr/>
                </a:pPr>
                <a:endParaRPr lang="en-CA" dirty="0">
                  <a:ea typeface="ＭＳ Ｐゴシック" pitchFamily="50" charset="-128"/>
                </a:endParaRPr>
              </a:p>
            </p:txBody>
          </p:sp>
        </p:grpSp>
        <p:sp>
          <p:nvSpPr>
            <p:cNvPr id="88" name="Line 301"/>
            <p:cNvSpPr>
              <a:spLocks noChangeShapeType="1"/>
            </p:cNvSpPr>
            <p:nvPr/>
          </p:nvSpPr>
          <p:spPr bwMode="auto">
            <a:xfrm flipH="1" flipV="1">
              <a:off x="1890713" y="1403350"/>
              <a:ext cx="574833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89" name="Line 301"/>
            <p:cNvSpPr>
              <a:spLocks noChangeShapeType="1"/>
            </p:cNvSpPr>
            <p:nvPr/>
          </p:nvSpPr>
          <p:spPr bwMode="auto">
            <a:xfrm flipH="1">
              <a:off x="1890713" y="1612900"/>
              <a:ext cx="4148137" cy="19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94" name="Line 301"/>
            <p:cNvSpPr>
              <a:spLocks noChangeShapeType="1"/>
            </p:cNvSpPr>
            <p:nvPr/>
          </p:nvSpPr>
          <p:spPr bwMode="auto">
            <a:xfrm>
              <a:off x="1920875" y="2051050"/>
              <a:ext cx="4397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99" name="Text Box 113"/>
            <p:cNvSpPr txBox="1">
              <a:spLocks noChangeArrowheads="1"/>
            </p:cNvSpPr>
            <p:nvPr/>
          </p:nvSpPr>
          <p:spPr bwMode="auto">
            <a:xfrm>
              <a:off x="660400" y="2422525"/>
              <a:ext cx="500063" cy="40640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 lIns="36000" tIns="0" rIns="36000" bIns="36000" anchorCtr="1">
              <a:spAutoFit/>
            </a:bodyPr>
            <a:lstStyle/>
            <a:p>
              <a:pPr marL="342900" indent="-342900"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400" kern="0" dirty="0">
                  <a:solidFill>
                    <a:sysClr val="windowText" lastClr="000000"/>
                  </a:solidFill>
                  <a:ea typeface="ＭＳ Ｐゴシック" pitchFamily="50" charset="-128"/>
                  <a:cs typeface="Arial" charset="0"/>
                </a:rPr>
                <a:t>CK</a:t>
              </a:r>
            </a:p>
          </p:txBody>
        </p:sp>
        <p:sp>
          <p:nvSpPr>
            <p:cNvPr id="101" name="Line 301"/>
            <p:cNvSpPr>
              <a:spLocks noChangeShapeType="1"/>
            </p:cNvSpPr>
            <p:nvPr/>
          </p:nvSpPr>
          <p:spPr bwMode="auto">
            <a:xfrm>
              <a:off x="3022600" y="2051050"/>
              <a:ext cx="4397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cxnSp>
          <p:nvCxnSpPr>
            <p:cNvPr id="20503" name="Straight Connector 199"/>
            <p:cNvCxnSpPr>
              <a:cxnSpLocks noChangeShapeType="1"/>
            </p:cNvCxnSpPr>
            <p:nvPr/>
          </p:nvCxnSpPr>
          <p:spPr bwMode="auto">
            <a:xfrm>
              <a:off x="5289550" y="1458913"/>
              <a:ext cx="914400" cy="9144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cxnSp>
        <p:sp>
          <p:nvSpPr>
            <p:cNvPr id="103" name="Line 121"/>
            <p:cNvSpPr>
              <a:spLocks noChangeShapeType="1"/>
            </p:cNvSpPr>
            <p:nvPr/>
          </p:nvSpPr>
          <p:spPr bwMode="auto">
            <a:xfrm flipV="1">
              <a:off x="6038850" y="1606550"/>
              <a:ext cx="0" cy="4254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/>
            </a:ln>
            <a:effectLst/>
          </p:spPr>
          <p:txBody>
            <a:bodyPr lIns="36000" tIns="0" rIns="36000" bIns="36000" anchor="ctr" anchorCtr="1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cxnSp>
          <p:nvCxnSpPr>
            <p:cNvPr id="20505" name="Straight Connector 201"/>
            <p:cNvCxnSpPr>
              <a:cxnSpLocks noChangeShapeType="1"/>
            </p:cNvCxnSpPr>
            <p:nvPr/>
          </p:nvCxnSpPr>
          <p:spPr bwMode="auto">
            <a:xfrm rot="16200000" flipH="1">
              <a:off x="7315200" y="1727200"/>
              <a:ext cx="647700" cy="0"/>
            </a:xfrm>
            <a:prstGeom prst="line">
              <a:avLst/>
            </a:prstGeom>
            <a:noFill/>
            <a:ln w="28575" algn="ctr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8" name="Line 301"/>
            <p:cNvSpPr>
              <a:spLocks noChangeShapeType="1"/>
            </p:cNvSpPr>
            <p:nvPr/>
          </p:nvSpPr>
          <p:spPr bwMode="auto">
            <a:xfrm flipV="1">
              <a:off x="7067550" y="2032000"/>
              <a:ext cx="1247775" cy="19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11" name="Line 301"/>
            <p:cNvSpPr>
              <a:spLocks noChangeShapeType="1"/>
            </p:cNvSpPr>
            <p:nvPr/>
          </p:nvSpPr>
          <p:spPr bwMode="auto">
            <a:xfrm>
              <a:off x="5594350" y="2044700"/>
              <a:ext cx="709613" cy="0"/>
            </a:xfrm>
            <a:prstGeom prst="line">
              <a:avLst/>
            </a:prstGeom>
            <a:noFill/>
            <a:ln w="76200" cap="rnd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12" name="Line 301"/>
            <p:cNvSpPr>
              <a:spLocks noChangeShapeType="1"/>
            </p:cNvSpPr>
            <p:nvPr/>
          </p:nvSpPr>
          <p:spPr bwMode="auto">
            <a:xfrm>
              <a:off x="4138613" y="2044700"/>
              <a:ext cx="4413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13" name="Text Box 113"/>
            <p:cNvSpPr txBox="1">
              <a:spLocks noChangeArrowheads="1"/>
            </p:cNvSpPr>
            <p:nvPr/>
          </p:nvSpPr>
          <p:spPr bwMode="auto">
            <a:xfrm>
              <a:off x="7421563" y="2220913"/>
              <a:ext cx="893762" cy="40481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 lIns="36000" tIns="0" rIns="36000" bIns="36000" anchorCtr="1">
              <a:spAutoFit/>
            </a:bodyPr>
            <a:lstStyle/>
            <a:p>
              <a:pPr marL="342900" indent="-342900"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400" kern="0" dirty="0">
                  <a:solidFill>
                    <a:sysClr val="windowText" lastClr="000000"/>
                  </a:solidFill>
                  <a:ea typeface="ＭＳ Ｐゴシック" pitchFamily="50" charset="-128"/>
                  <a:cs typeface="Arial" charset="0"/>
                </a:rPr>
                <a:t>PRBS</a:t>
              </a:r>
            </a:p>
          </p:txBody>
        </p:sp>
        <p:sp>
          <p:nvSpPr>
            <p:cNvPr id="114" name="Text Box 113"/>
            <p:cNvSpPr txBox="1">
              <a:spLocks noChangeArrowheads="1"/>
            </p:cNvSpPr>
            <p:nvPr/>
          </p:nvSpPr>
          <p:spPr bwMode="auto">
            <a:xfrm>
              <a:off x="5505450" y="1606550"/>
              <a:ext cx="522288" cy="40640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 lIns="36000" tIns="0" rIns="36000" bIns="36000" anchorCtr="1">
              <a:spAutoFit/>
            </a:bodyPr>
            <a:lstStyle/>
            <a:p>
              <a:pPr marL="342900" indent="-342900"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400" kern="0" dirty="0">
                  <a:solidFill>
                    <a:sysClr val="windowText" lastClr="000000"/>
                  </a:solidFill>
                  <a:ea typeface="ＭＳ Ｐゴシック" pitchFamily="50" charset="-128"/>
                  <a:cs typeface="Arial" charset="0"/>
                </a:rPr>
                <a:t>Y</a:t>
              </a:r>
              <a:r>
                <a:rPr lang="en-US" altLang="ja-JP" sz="2400" kern="0" baseline="-25000" dirty="0">
                  <a:solidFill>
                    <a:sysClr val="windowText" lastClr="000000"/>
                  </a:solidFill>
                  <a:ea typeface="ＭＳ Ｐゴシック" pitchFamily="50" charset="-128"/>
                  <a:cs typeface="Arial" charset="0"/>
                </a:rPr>
                <a:t>28</a:t>
              </a:r>
            </a:p>
          </p:txBody>
        </p:sp>
        <p:sp>
          <p:nvSpPr>
            <p:cNvPr id="119" name="Text Box 113"/>
            <p:cNvSpPr txBox="1">
              <a:spLocks noChangeArrowheads="1"/>
            </p:cNvSpPr>
            <p:nvPr/>
          </p:nvSpPr>
          <p:spPr bwMode="auto">
            <a:xfrm>
              <a:off x="7072313" y="1644650"/>
              <a:ext cx="522287" cy="40640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 lIns="36000" tIns="0" rIns="36000" bIns="36000" anchorCtr="1">
              <a:spAutoFit/>
            </a:bodyPr>
            <a:lstStyle/>
            <a:p>
              <a:pPr marL="342900" indent="-342900"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2400" kern="0" dirty="0">
                  <a:solidFill>
                    <a:sysClr val="windowText" lastClr="000000"/>
                  </a:solidFill>
                  <a:ea typeface="ＭＳ Ｐゴシック" pitchFamily="50" charset="-128"/>
                  <a:cs typeface="Arial" charset="0"/>
                </a:rPr>
                <a:t>Y</a:t>
              </a:r>
              <a:r>
                <a:rPr lang="en-US" altLang="ja-JP" sz="2400" kern="0" baseline="-25000" dirty="0">
                  <a:solidFill>
                    <a:sysClr val="windowText" lastClr="000000"/>
                  </a:solidFill>
                  <a:ea typeface="ＭＳ Ｐゴシック" pitchFamily="50" charset="-128"/>
                  <a:cs typeface="Arial" charset="0"/>
                </a:rPr>
                <a:t>31</a:t>
              </a:r>
            </a:p>
          </p:txBody>
        </p:sp>
      </p:grp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4706" y="357982"/>
            <a:ext cx="5171281" cy="547688"/>
          </a:xfrm>
        </p:spPr>
        <p:txBody>
          <a:bodyPr/>
          <a:lstStyle/>
          <a:p>
            <a:pPr eaLnBrk="1" hangingPunct="1"/>
            <a:r>
              <a:rPr lang="en-US" altLang="en-US" sz="3400" dirty="0"/>
              <a:t>Use of Solder Dots</a:t>
            </a:r>
          </a:p>
        </p:txBody>
      </p:sp>
      <p:sp>
        <p:nvSpPr>
          <p:cNvPr id="549" name="TextBox 548"/>
          <p:cNvSpPr txBox="1"/>
          <p:nvPr/>
        </p:nvSpPr>
        <p:spPr>
          <a:xfrm>
            <a:off x="812800" y="5562601"/>
            <a:ext cx="10566400" cy="639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n-CA" dirty="0">
                <a:ea typeface="ＭＳ Ｐゴシック" pitchFamily="50" charset="-128"/>
              </a:rPr>
              <a:t> Use solder dots to avoid connection ambiguity</a:t>
            </a:r>
            <a:endParaRPr lang="en-CA" baseline="-25000" dirty="0">
              <a:ea typeface="ＭＳ Ｐゴシック" pitchFamily="50" charset="-128"/>
            </a:endParaRPr>
          </a:p>
          <a:p>
            <a:pPr marL="432000" indent="-4320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ea typeface="ＭＳ Ｐゴシック" pitchFamily="50" charset="-128"/>
              </a:rPr>
              <a:t>* Y. Tomita et al., JSSC, Apr. 2005, pp. 986-993</a:t>
            </a:r>
          </a:p>
        </p:txBody>
      </p:sp>
      <p:grpSp>
        <p:nvGrpSpPr>
          <p:cNvPr id="259" name="Group 258"/>
          <p:cNvGrpSpPr/>
          <p:nvPr/>
        </p:nvGrpSpPr>
        <p:grpSpPr>
          <a:xfrm>
            <a:off x="2284413" y="1237456"/>
            <a:ext cx="7988300" cy="4176713"/>
            <a:chOff x="571500" y="1206500"/>
            <a:chExt cx="7988300" cy="4176713"/>
          </a:xfrm>
        </p:grpSpPr>
        <p:sp>
          <p:nvSpPr>
            <p:cNvPr id="260" name="Line 5"/>
            <p:cNvSpPr>
              <a:spLocks noChangeShapeType="1"/>
            </p:cNvSpPr>
            <p:nvPr/>
          </p:nvSpPr>
          <p:spPr bwMode="auto">
            <a:xfrm rot="16200000">
              <a:off x="1004888" y="2360613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61" name="Line 6"/>
            <p:cNvSpPr>
              <a:spLocks noChangeShapeType="1"/>
            </p:cNvSpPr>
            <p:nvPr/>
          </p:nvSpPr>
          <p:spPr bwMode="auto">
            <a:xfrm rot="16200000">
              <a:off x="1167607" y="2413794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62" name="Line 7"/>
            <p:cNvSpPr>
              <a:spLocks noChangeShapeType="1"/>
            </p:cNvSpPr>
            <p:nvPr/>
          </p:nvSpPr>
          <p:spPr bwMode="auto">
            <a:xfrm rot="16200000">
              <a:off x="1167607" y="2197894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63" name="Line 8"/>
            <p:cNvSpPr>
              <a:spLocks noChangeShapeType="1"/>
            </p:cNvSpPr>
            <p:nvPr/>
          </p:nvSpPr>
          <p:spPr bwMode="auto">
            <a:xfrm rot="16200000">
              <a:off x="1131887" y="2162176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64" name="Line 9"/>
            <p:cNvSpPr>
              <a:spLocks noChangeShapeType="1"/>
            </p:cNvSpPr>
            <p:nvPr/>
          </p:nvSpPr>
          <p:spPr bwMode="auto">
            <a:xfrm rot="16200000">
              <a:off x="1131887" y="2559051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65" name="Line 10"/>
            <p:cNvSpPr>
              <a:spLocks noChangeShapeType="1"/>
            </p:cNvSpPr>
            <p:nvPr/>
          </p:nvSpPr>
          <p:spPr bwMode="auto">
            <a:xfrm rot="16200000">
              <a:off x="934243" y="2361407"/>
              <a:ext cx="2143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66" name="Line 11"/>
            <p:cNvSpPr>
              <a:spLocks noChangeShapeType="1"/>
            </p:cNvSpPr>
            <p:nvPr/>
          </p:nvSpPr>
          <p:spPr bwMode="auto">
            <a:xfrm rot="16200000" flipV="1">
              <a:off x="952501" y="2270125"/>
              <a:ext cx="0" cy="1809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67" name="Oval 12"/>
            <p:cNvSpPr>
              <a:spLocks noChangeArrowheads="1"/>
            </p:cNvSpPr>
            <p:nvPr/>
          </p:nvSpPr>
          <p:spPr bwMode="auto">
            <a:xfrm>
              <a:off x="790575" y="2324100"/>
              <a:ext cx="71438" cy="71438"/>
            </a:xfrm>
            <a:prstGeom prst="ellipse">
              <a:avLst/>
            </a:prstGeom>
            <a:noFill/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68" name="Line 13"/>
            <p:cNvSpPr>
              <a:spLocks noChangeShapeType="1"/>
            </p:cNvSpPr>
            <p:nvPr/>
          </p:nvSpPr>
          <p:spPr bwMode="auto">
            <a:xfrm>
              <a:off x="862013" y="3690938"/>
              <a:ext cx="11906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69" name="Line 14"/>
            <p:cNvSpPr>
              <a:spLocks noChangeShapeType="1"/>
            </p:cNvSpPr>
            <p:nvPr/>
          </p:nvSpPr>
          <p:spPr bwMode="auto">
            <a:xfrm>
              <a:off x="862013" y="4084638"/>
              <a:ext cx="3927475" cy="1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70" name="Line 17"/>
            <p:cNvSpPr>
              <a:spLocks noChangeShapeType="1"/>
            </p:cNvSpPr>
            <p:nvPr/>
          </p:nvSpPr>
          <p:spPr bwMode="auto">
            <a:xfrm rot="5400000" flipH="1">
              <a:off x="2230438" y="2360613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71" name="Line 18"/>
            <p:cNvSpPr>
              <a:spLocks noChangeShapeType="1"/>
            </p:cNvSpPr>
            <p:nvPr/>
          </p:nvSpPr>
          <p:spPr bwMode="auto">
            <a:xfrm rot="5400000" flipH="1">
              <a:off x="2283619" y="2413794"/>
              <a:ext cx="0" cy="1095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72" name="Line 19"/>
            <p:cNvSpPr>
              <a:spLocks noChangeShapeType="1"/>
            </p:cNvSpPr>
            <p:nvPr/>
          </p:nvSpPr>
          <p:spPr bwMode="auto">
            <a:xfrm rot="5400000" flipH="1">
              <a:off x="2283619" y="2197894"/>
              <a:ext cx="0" cy="1095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73" name="Line 20"/>
            <p:cNvSpPr>
              <a:spLocks noChangeShapeType="1"/>
            </p:cNvSpPr>
            <p:nvPr/>
          </p:nvSpPr>
          <p:spPr bwMode="auto">
            <a:xfrm rot="5400000" flipH="1">
              <a:off x="2139950" y="2162176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74" name="Line 21"/>
            <p:cNvSpPr>
              <a:spLocks noChangeShapeType="1"/>
            </p:cNvSpPr>
            <p:nvPr/>
          </p:nvSpPr>
          <p:spPr bwMode="auto">
            <a:xfrm rot="5400000" flipH="1">
              <a:off x="2139950" y="2559051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75" name="Line 22"/>
            <p:cNvSpPr>
              <a:spLocks noChangeShapeType="1"/>
            </p:cNvSpPr>
            <p:nvPr/>
          </p:nvSpPr>
          <p:spPr bwMode="auto">
            <a:xfrm rot="5400000" flipH="1">
              <a:off x="2302668" y="2361407"/>
              <a:ext cx="2143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276" name="Line 23"/>
            <p:cNvSpPr>
              <a:spLocks noChangeShapeType="1"/>
            </p:cNvSpPr>
            <p:nvPr/>
          </p:nvSpPr>
          <p:spPr bwMode="auto">
            <a:xfrm rot="5400000" flipH="1" flipV="1">
              <a:off x="2500313" y="2270125"/>
              <a:ext cx="0" cy="1809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03" name="Line 27"/>
            <p:cNvSpPr>
              <a:spLocks noChangeShapeType="1"/>
            </p:cNvSpPr>
            <p:nvPr/>
          </p:nvSpPr>
          <p:spPr bwMode="auto">
            <a:xfrm rot="16200000">
              <a:off x="2012950" y="1493838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04" name="Line 28"/>
            <p:cNvSpPr>
              <a:spLocks noChangeShapeType="1"/>
            </p:cNvSpPr>
            <p:nvPr/>
          </p:nvSpPr>
          <p:spPr bwMode="auto">
            <a:xfrm rot="16200000">
              <a:off x="2175669" y="1547019"/>
              <a:ext cx="0" cy="1095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05" name="Line 29"/>
            <p:cNvSpPr>
              <a:spLocks noChangeShapeType="1"/>
            </p:cNvSpPr>
            <p:nvPr/>
          </p:nvSpPr>
          <p:spPr bwMode="auto">
            <a:xfrm rot="16200000">
              <a:off x="2175669" y="1331119"/>
              <a:ext cx="0" cy="1095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06" name="Line 30"/>
            <p:cNvSpPr>
              <a:spLocks noChangeShapeType="1"/>
            </p:cNvSpPr>
            <p:nvPr/>
          </p:nvSpPr>
          <p:spPr bwMode="auto">
            <a:xfrm rot="16200000">
              <a:off x="2139950" y="1296988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07" name="Line 31"/>
            <p:cNvSpPr>
              <a:spLocks noChangeShapeType="1"/>
            </p:cNvSpPr>
            <p:nvPr/>
          </p:nvSpPr>
          <p:spPr bwMode="auto">
            <a:xfrm rot="16200000">
              <a:off x="2139950" y="1693863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08" name="Line 32"/>
            <p:cNvSpPr>
              <a:spLocks noChangeShapeType="1"/>
            </p:cNvSpPr>
            <p:nvPr/>
          </p:nvSpPr>
          <p:spPr bwMode="auto">
            <a:xfrm rot="16200000">
              <a:off x="1941513" y="1497013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09" name="Line 33"/>
            <p:cNvSpPr>
              <a:spLocks noChangeShapeType="1"/>
            </p:cNvSpPr>
            <p:nvPr/>
          </p:nvSpPr>
          <p:spPr bwMode="auto">
            <a:xfrm rot="16200000" flipV="1">
              <a:off x="1960563" y="1404937"/>
              <a:ext cx="0" cy="1809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10" name="Oval 34"/>
            <p:cNvSpPr>
              <a:spLocks noChangeArrowheads="1"/>
            </p:cNvSpPr>
            <p:nvPr/>
          </p:nvSpPr>
          <p:spPr bwMode="auto">
            <a:xfrm>
              <a:off x="1939925" y="1441450"/>
              <a:ext cx="109538" cy="109538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11" name="Line 35"/>
            <p:cNvSpPr>
              <a:spLocks noChangeShapeType="1"/>
            </p:cNvSpPr>
            <p:nvPr/>
          </p:nvSpPr>
          <p:spPr bwMode="auto">
            <a:xfrm flipH="1">
              <a:off x="2120900" y="1206500"/>
              <a:ext cx="2254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12" name="Line 60"/>
            <p:cNvSpPr>
              <a:spLocks noChangeShapeType="1"/>
            </p:cNvSpPr>
            <p:nvPr/>
          </p:nvSpPr>
          <p:spPr bwMode="auto">
            <a:xfrm rot="16200000">
              <a:off x="1004888" y="3690938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13" name="Line 61"/>
            <p:cNvSpPr>
              <a:spLocks noChangeShapeType="1"/>
            </p:cNvSpPr>
            <p:nvPr/>
          </p:nvSpPr>
          <p:spPr bwMode="auto">
            <a:xfrm rot="16200000">
              <a:off x="1167607" y="3744119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14" name="Line 62"/>
            <p:cNvSpPr>
              <a:spLocks noChangeShapeType="1"/>
            </p:cNvSpPr>
            <p:nvPr/>
          </p:nvSpPr>
          <p:spPr bwMode="auto">
            <a:xfrm rot="16200000">
              <a:off x="1167607" y="3528219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15" name="Line 63"/>
            <p:cNvSpPr>
              <a:spLocks noChangeShapeType="1"/>
            </p:cNvSpPr>
            <p:nvPr/>
          </p:nvSpPr>
          <p:spPr bwMode="auto">
            <a:xfrm rot="16200000">
              <a:off x="1131887" y="3492501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16" name="Line 64"/>
            <p:cNvSpPr>
              <a:spLocks noChangeShapeType="1"/>
            </p:cNvSpPr>
            <p:nvPr/>
          </p:nvSpPr>
          <p:spPr bwMode="auto">
            <a:xfrm rot="16200000">
              <a:off x="1131887" y="3889376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17" name="Line 65"/>
            <p:cNvSpPr>
              <a:spLocks noChangeShapeType="1"/>
            </p:cNvSpPr>
            <p:nvPr/>
          </p:nvSpPr>
          <p:spPr bwMode="auto">
            <a:xfrm rot="16200000">
              <a:off x="934243" y="3691732"/>
              <a:ext cx="2143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18" name="Line 66"/>
            <p:cNvSpPr>
              <a:spLocks noChangeShapeType="1"/>
            </p:cNvSpPr>
            <p:nvPr/>
          </p:nvSpPr>
          <p:spPr bwMode="auto">
            <a:xfrm rot="16200000" flipV="1">
              <a:off x="970757" y="3618706"/>
              <a:ext cx="0" cy="1444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319" name="Line 69"/>
            <p:cNvSpPr>
              <a:spLocks noChangeShapeType="1"/>
            </p:cNvSpPr>
            <p:nvPr/>
          </p:nvSpPr>
          <p:spPr bwMode="auto">
            <a:xfrm>
              <a:off x="1114425" y="4375150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04" name="Line 70"/>
            <p:cNvSpPr>
              <a:spLocks noChangeShapeType="1"/>
            </p:cNvSpPr>
            <p:nvPr/>
          </p:nvSpPr>
          <p:spPr bwMode="auto">
            <a:xfrm>
              <a:off x="1168400" y="4421188"/>
              <a:ext cx="10636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44" name="Line 71"/>
            <p:cNvSpPr>
              <a:spLocks noChangeShapeType="1"/>
            </p:cNvSpPr>
            <p:nvPr/>
          </p:nvSpPr>
          <p:spPr bwMode="auto">
            <a:xfrm>
              <a:off x="1193800" y="4467225"/>
              <a:ext cx="53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47" name="Line 74"/>
            <p:cNvSpPr>
              <a:spLocks noChangeShapeType="1"/>
            </p:cNvSpPr>
            <p:nvPr/>
          </p:nvSpPr>
          <p:spPr bwMode="auto">
            <a:xfrm rot="16200000">
              <a:off x="1004888" y="4086225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48" name="Line 75"/>
            <p:cNvSpPr>
              <a:spLocks noChangeShapeType="1"/>
            </p:cNvSpPr>
            <p:nvPr/>
          </p:nvSpPr>
          <p:spPr bwMode="auto">
            <a:xfrm rot="16200000">
              <a:off x="1167607" y="4139406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50" name="Line 76"/>
            <p:cNvSpPr>
              <a:spLocks noChangeShapeType="1"/>
            </p:cNvSpPr>
            <p:nvPr/>
          </p:nvSpPr>
          <p:spPr bwMode="auto">
            <a:xfrm rot="16200000">
              <a:off x="1167607" y="3923506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51" name="Line 77"/>
            <p:cNvSpPr>
              <a:spLocks noChangeShapeType="1"/>
            </p:cNvSpPr>
            <p:nvPr/>
          </p:nvSpPr>
          <p:spPr bwMode="auto">
            <a:xfrm rot="16200000">
              <a:off x="1131887" y="3887788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52" name="Line 78"/>
            <p:cNvSpPr>
              <a:spLocks noChangeShapeType="1"/>
            </p:cNvSpPr>
            <p:nvPr/>
          </p:nvSpPr>
          <p:spPr bwMode="auto">
            <a:xfrm rot="16200000">
              <a:off x="1131887" y="4284663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53" name="Line 79"/>
            <p:cNvSpPr>
              <a:spLocks noChangeShapeType="1"/>
            </p:cNvSpPr>
            <p:nvPr/>
          </p:nvSpPr>
          <p:spPr bwMode="auto">
            <a:xfrm rot="16200000">
              <a:off x="933450" y="4087813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54" name="Line 80"/>
            <p:cNvSpPr>
              <a:spLocks noChangeShapeType="1"/>
            </p:cNvSpPr>
            <p:nvPr/>
          </p:nvSpPr>
          <p:spPr bwMode="auto">
            <a:xfrm rot="16200000" flipV="1">
              <a:off x="970757" y="4013993"/>
              <a:ext cx="0" cy="1444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55" name="Line 81"/>
            <p:cNvSpPr>
              <a:spLocks noChangeShapeType="1"/>
            </p:cNvSpPr>
            <p:nvPr/>
          </p:nvSpPr>
          <p:spPr bwMode="auto">
            <a:xfrm flipV="1">
              <a:off x="1222375" y="2578100"/>
              <a:ext cx="0" cy="8255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56" name="Line 83"/>
            <p:cNvSpPr>
              <a:spLocks noChangeShapeType="1"/>
            </p:cNvSpPr>
            <p:nvPr/>
          </p:nvSpPr>
          <p:spPr bwMode="auto">
            <a:xfrm>
              <a:off x="2124075" y="4375150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57" name="Line 84"/>
            <p:cNvSpPr>
              <a:spLocks noChangeShapeType="1"/>
            </p:cNvSpPr>
            <p:nvPr/>
          </p:nvSpPr>
          <p:spPr bwMode="auto">
            <a:xfrm>
              <a:off x="2178050" y="4421188"/>
              <a:ext cx="10636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58" name="Line 85"/>
            <p:cNvSpPr>
              <a:spLocks noChangeShapeType="1"/>
            </p:cNvSpPr>
            <p:nvPr/>
          </p:nvSpPr>
          <p:spPr bwMode="auto">
            <a:xfrm>
              <a:off x="2203450" y="4467225"/>
              <a:ext cx="53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59" name="Line 88"/>
            <p:cNvSpPr>
              <a:spLocks noChangeShapeType="1"/>
            </p:cNvSpPr>
            <p:nvPr/>
          </p:nvSpPr>
          <p:spPr bwMode="auto">
            <a:xfrm rot="16200000">
              <a:off x="2014538" y="3690938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60" name="Line 89"/>
            <p:cNvSpPr>
              <a:spLocks noChangeShapeType="1"/>
            </p:cNvSpPr>
            <p:nvPr/>
          </p:nvSpPr>
          <p:spPr bwMode="auto">
            <a:xfrm rot="16200000">
              <a:off x="2177257" y="3744119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61" name="Line 90"/>
            <p:cNvSpPr>
              <a:spLocks noChangeShapeType="1"/>
            </p:cNvSpPr>
            <p:nvPr/>
          </p:nvSpPr>
          <p:spPr bwMode="auto">
            <a:xfrm rot="16200000">
              <a:off x="2177257" y="3528219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62" name="Line 91"/>
            <p:cNvSpPr>
              <a:spLocks noChangeShapeType="1"/>
            </p:cNvSpPr>
            <p:nvPr/>
          </p:nvSpPr>
          <p:spPr bwMode="auto">
            <a:xfrm rot="16200000">
              <a:off x="2141537" y="3492501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63" name="Line 92"/>
            <p:cNvSpPr>
              <a:spLocks noChangeShapeType="1"/>
            </p:cNvSpPr>
            <p:nvPr/>
          </p:nvSpPr>
          <p:spPr bwMode="auto">
            <a:xfrm rot="16200000">
              <a:off x="2141537" y="3889376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64" name="Line 93"/>
            <p:cNvSpPr>
              <a:spLocks noChangeShapeType="1"/>
            </p:cNvSpPr>
            <p:nvPr/>
          </p:nvSpPr>
          <p:spPr bwMode="auto">
            <a:xfrm rot="16200000">
              <a:off x="1943893" y="3691732"/>
              <a:ext cx="2143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65" name="Line 94"/>
            <p:cNvSpPr>
              <a:spLocks noChangeShapeType="1"/>
            </p:cNvSpPr>
            <p:nvPr/>
          </p:nvSpPr>
          <p:spPr bwMode="auto">
            <a:xfrm rot="16200000" flipV="1">
              <a:off x="1980407" y="3618706"/>
              <a:ext cx="0" cy="1444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66" name="Line 97"/>
            <p:cNvSpPr>
              <a:spLocks noChangeShapeType="1"/>
            </p:cNvSpPr>
            <p:nvPr/>
          </p:nvSpPr>
          <p:spPr bwMode="auto">
            <a:xfrm rot="16200000">
              <a:off x="2014538" y="4086225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67" name="Line 98"/>
            <p:cNvSpPr>
              <a:spLocks noChangeShapeType="1"/>
            </p:cNvSpPr>
            <p:nvPr/>
          </p:nvSpPr>
          <p:spPr bwMode="auto">
            <a:xfrm rot="16200000">
              <a:off x="2177257" y="4139406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68" name="Line 99"/>
            <p:cNvSpPr>
              <a:spLocks noChangeShapeType="1"/>
            </p:cNvSpPr>
            <p:nvPr/>
          </p:nvSpPr>
          <p:spPr bwMode="auto">
            <a:xfrm rot="16200000">
              <a:off x="2177257" y="3923506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69" name="Line 100"/>
            <p:cNvSpPr>
              <a:spLocks noChangeShapeType="1"/>
            </p:cNvSpPr>
            <p:nvPr/>
          </p:nvSpPr>
          <p:spPr bwMode="auto">
            <a:xfrm rot="16200000">
              <a:off x="2141537" y="3887788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70" name="Line 101"/>
            <p:cNvSpPr>
              <a:spLocks noChangeShapeType="1"/>
            </p:cNvSpPr>
            <p:nvPr/>
          </p:nvSpPr>
          <p:spPr bwMode="auto">
            <a:xfrm rot="16200000">
              <a:off x="2141537" y="4284663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71" name="Line 102"/>
            <p:cNvSpPr>
              <a:spLocks noChangeShapeType="1"/>
            </p:cNvSpPr>
            <p:nvPr/>
          </p:nvSpPr>
          <p:spPr bwMode="auto">
            <a:xfrm rot="16200000">
              <a:off x="1943100" y="4087813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72" name="Line 103"/>
            <p:cNvSpPr>
              <a:spLocks noChangeShapeType="1"/>
            </p:cNvSpPr>
            <p:nvPr/>
          </p:nvSpPr>
          <p:spPr bwMode="auto">
            <a:xfrm rot="16200000" flipV="1">
              <a:off x="1980407" y="4013993"/>
              <a:ext cx="0" cy="1444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73" name="Line 106"/>
            <p:cNvSpPr>
              <a:spLocks noChangeShapeType="1"/>
            </p:cNvSpPr>
            <p:nvPr/>
          </p:nvSpPr>
          <p:spPr bwMode="auto">
            <a:xfrm>
              <a:off x="1617663" y="3325813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74" name="Line 107"/>
            <p:cNvSpPr>
              <a:spLocks noChangeShapeType="1"/>
            </p:cNvSpPr>
            <p:nvPr/>
          </p:nvSpPr>
          <p:spPr bwMode="auto">
            <a:xfrm>
              <a:off x="1617663" y="3325813"/>
              <a:ext cx="0" cy="1111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75" name="Line 108"/>
            <p:cNvSpPr>
              <a:spLocks noChangeShapeType="1"/>
            </p:cNvSpPr>
            <p:nvPr/>
          </p:nvSpPr>
          <p:spPr bwMode="auto">
            <a:xfrm>
              <a:off x="1833563" y="3325813"/>
              <a:ext cx="0" cy="1111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76" name="Line 109"/>
            <p:cNvSpPr>
              <a:spLocks noChangeShapeType="1"/>
            </p:cNvSpPr>
            <p:nvPr/>
          </p:nvSpPr>
          <p:spPr bwMode="auto">
            <a:xfrm>
              <a:off x="1833563" y="3435350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77" name="Line 110"/>
            <p:cNvSpPr>
              <a:spLocks noChangeShapeType="1"/>
            </p:cNvSpPr>
            <p:nvPr/>
          </p:nvSpPr>
          <p:spPr bwMode="auto">
            <a:xfrm>
              <a:off x="1436688" y="3435350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78" name="Line 111"/>
            <p:cNvSpPr>
              <a:spLocks noChangeShapeType="1"/>
            </p:cNvSpPr>
            <p:nvPr/>
          </p:nvSpPr>
          <p:spPr bwMode="auto">
            <a:xfrm>
              <a:off x="1616075" y="3255963"/>
              <a:ext cx="2143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79" name="Line 112"/>
            <p:cNvSpPr>
              <a:spLocks noChangeShapeType="1"/>
            </p:cNvSpPr>
            <p:nvPr/>
          </p:nvSpPr>
          <p:spPr bwMode="auto">
            <a:xfrm flipV="1">
              <a:off x="1725613" y="3113088"/>
              <a:ext cx="0" cy="14446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80" name="Line 113"/>
            <p:cNvSpPr>
              <a:spLocks noChangeShapeType="1"/>
            </p:cNvSpPr>
            <p:nvPr/>
          </p:nvSpPr>
          <p:spPr bwMode="auto">
            <a:xfrm>
              <a:off x="1222375" y="3435350"/>
              <a:ext cx="3937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81" name="Line 114"/>
            <p:cNvSpPr>
              <a:spLocks noChangeShapeType="1"/>
            </p:cNvSpPr>
            <p:nvPr/>
          </p:nvSpPr>
          <p:spPr bwMode="auto">
            <a:xfrm>
              <a:off x="1833563" y="3435350"/>
              <a:ext cx="39846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oval" w="med" len="med"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82" name="Line 116"/>
            <p:cNvSpPr>
              <a:spLocks noChangeShapeType="1"/>
            </p:cNvSpPr>
            <p:nvPr/>
          </p:nvSpPr>
          <p:spPr bwMode="auto">
            <a:xfrm flipH="1">
              <a:off x="1220788" y="2720975"/>
              <a:ext cx="4683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oval" w="med" len="med"/>
            </a:ln>
            <a:effectLst/>
          </p:spPr>
          <p:txBody>
            <a:bodyPr lIns="36000" tIns="36000" rIns="36000" bIns="36000" anchor="ctr" anchorCtr="1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83" name="Line 117"/>
            <p:cNvSpPr>
              <a:spLocks noChangeShapeType="1"/>
            </p:cNvSpPr>
            <p:nvPr/>
          </p:nvSpPr>
          <p:spPr bwMode="auto">
            <a:xfrm flipH="1">
              <a:off x="1760538" y="2720975"/>
              <a:ext cx="4714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/>
            </a:ln>
            <a:effectLst/>
          </p:spPr>
          <p:txBody>
            <a:bodyPr lIns="36000" tIns="36000" rIns="36000" bIns="36000" anchor="ctr" anchorCtr="1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84" name="Line 123"/>
            <p:cNvSpPr>
              <a:spLocks noChangeShapeType="1"/>
            </p:cNvSpPr>
            <p:nvPr/>
          </p:nvSpPr>
          <p:spPr bwMode="auto">
            <a:xfrm>
              <a:off x="1690688" y="2578100"/>
              <a:ext cx="0" cy="2841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 anchorCtr="1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85" name="Line 124"/>
            <p:cNvSpPr>
              <a:spLocks noChangeShapeType="1"/>
            </p:cNvSpPr>
            <p:nvPr/>
          </p:nvSpPr>
          <p:spPr bwMode="auto">
            <a:xfrm>
              <a:off x="1765300" y="2578100"/>
              <a:ext cx="0" cy="2841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 anchorCtr="1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86" name="Line 125"/>
            <p:cNvSpPr>
              <a:spLocks noChangeShapeType="1"/>
            </p:cNvSpPr>
            <p:nvPr/>
          </p:nvSpPr>
          <p:spPr bwMode="auto">
            <a:xfrm flipV="1">
              <a:off x="2230438" y="2578100"/>
              <a:ext cx="0" cy="8255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87" name="Oval 126"/>
            <p:cNvSpPr>
              <a:spLocks noChangeArrowheads="1"/>
            </p:cNvSpPr>
            <p:nvPr/>
          </p:nvSpPr>
          <p:spPr bwMode="auto">
            <a:xfrm>
              <a:off x="1689100" y="3040063"/>
              <a:ext cx="71438" cy="71437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88" name="Line 130"/>
            <p:cNvSpPr>
              <a:spLocks noChangeShapeType="1"/>
            </p:cNvSpPr>
            <p:nvPr/>
          </p:nvSpPr>
          <p:spPr bwMode="auto">
            <a:xfrm rot="5400000" flipH="1">
              <a:off x="1222375" y="1493838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89" name="Line 131"/>
            <p:cNvSpPr>
              <a:spLocks noChangeShapeType="1"/>
            </p:cNvSpPr>
            <p:nvPr/>
          </p:nvSpPr>
          <p:spPr bwMode="auto">
            <a:xfrm rot="5400000" flipH="1">
              <a:off x="1275557" y="1547019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90" name="Line 132"/>
            <p:cNvSpPr>
              <a:spLocks noChangeShapeType="1"/>
            </p:cNvSpPr>
            <p:nvPr/>
          </p:nvSpPr>
          <p:spPr bwMode="auto">
            <a:xfrm rot="5400000" flipH="1">
              <a:off x="1275557" y="1331119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91" name="Line 133"/>
            <p:cNvSpPr>
              <a:spLocks noChangeShapeType="1"/>
            </p:cNvSpPr>
            <p:nvPr/>
          </p:nvSpPr>
          <p:spPr bwMode="auto">
            <a:xfrm rot="5400000" flipH="1">
              <a:off x="1131887" y="1296988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92" name="Line 134"/>
            <p:cNvSpPr>
              <a:spLocks noChangeShapeType="1"/>
            </p:cNvSpPr>
            <p:nvPr/>
          </p:nvSpPr>
          <p:spPr bwMode="auto">
            <a:xfrm rot="5400000" flipH="1">
              <a:off x="1131887" y="1693863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93" name="Line 135"/>
            <p:cNvSpPr>
              <a:spLocks noChangeShapeType="1"/>
            </p:cNvSpPr>
            <p:nvPr/>
          </p:nvSpPr>
          <p:spPr bwMode="auto">
            <a:xfrm rot="5400000" flipH="1">
              <a:off x="1293813" y="1497013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94" name="Line 136"/>
            <p:cNvSpPr>
              <a:spLocks noChangeShapeType="1"/>
            </p:cNvSpPr>
            <p:nvPr/>
          </p:nvSpPr>
          <p:spPr bwMode="auto">
            <a:xfrm rot="5400000" flipH="1" flipV="1">
              <a:off x="1492251" y="1404937"/>
              <a:ext cx="0" cy="1809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95" name="Oval 137"/>
            <p:cNvSpPr>
              <a:spLocks noChangeArrowheads="1"/>
            </p:cNvSpPr>
            <p:nvPr/>
          </p:nvSpPr>
          <p:spPr bwMode="auto">
            <a:xfrm flipH="1">
              <a:off x="1403350" y="1441450"/>
              <a:ext cx="109538" cy="109538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96" name="Line 138"/>
            <p:cNvSpPr>
              <a:spLocks noChangeShapeType="1"/>
            </p:cNvSpPr>
            <p:nvPr/>
          </p:nvSpPr>
          <p:spPr bwMode="auto">
            <a:xfrm>
              <a:off x="1106488" y="1206500"/>
              <a:ext cx="2254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97" name="Line 140"/>
            <p:cNvSpPr>
              <a:spLocks noChangeShapeType="1"/>
            </p:cNvSpPr>
            <p:nvPr/>
          </p:nvSpPr>
          <p:spPr bwMode="auto">
            <a:xfrm flipV="1">
              <a:off x="2230438" y="1784350"/>
              <a:ext cx="0" cy="2873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98" name="Line 141"/>
            <p:cNvSpPr>
              <a:spLocks noChangeShapeType="1"/>
            </p:cNvSpPr>
            <p:nvPr/>
          </p:nvSpPr>
          <p:spPr bwMode="auto">
            <a:xfrm flipH="1" flipV="1">
              <a:off x="1222375" y="1784350"/>
              <a:ext cx="0" cy="2873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599" name="Line 142"/>
            <p:cNvSpPr>
              <a:spLocks noChangeShapeType="1"/>
            </p:cNvSpPr>
            <p:nvPr/>
          </p:nvSpPr>
          <p:spPr bwMode="auto">
            <a:xfrm>
              <a:off x="1512888" y="1495425"/>
              <a:ext cx="4286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00" name="Line 145"/>
            <p:cNvSpPr>
              <a:spLocks noChangeShapeType="1"/>
            </p:cNvSpPr>
            <p:nvPr/>
          </p:nvSpPr>
          <p:spPr bwMode="auto">
            <a:xfrm>
              <a:off x="1617663" y="1641475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01" name="Line 146"/>
            <p:cNvSpPr>
              <a:spLocks noChangeShapeType="1"/>
            </p:cNvSpPr>
            <p:nvPr/>
          </p:nvSpPr>
          <p:spPr bwMode="auto">
            <a:xfrm>
              <a:off x="1671638" y="1687513"/>
              <a:ext cx="10636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02" name="Line 147"/>
            <p:cNvSpPr>
              <a:spLocks noChangeShapeType="1"/>
            </p:cNvSpPr>
            <p:nvPr/>
          </p:nvSpPr>
          <p:spPr bwMode="auto">
            <a:xfrm>
              <a:off x="1697038" y="1733550"/>
              <a:ext cx="53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03" name="Line 148"/>
            <p:cNvSpPr>
              <a:spLocks noChangeShapeType="1"/>
            </p:cNvSpPr>
            <p:nvPr/>
          </p:nvSpPr>
          <p:spPr bwMode="auto">
            <a:xfrm>
              <a:off x="1725613" y="1495425"/>
              <a:ext cx="0" cy="146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04" name="Line 149"/>
            <p:cNvSpPr>
              <a:spLocks noChangeShapeType="1"/>
            </p:cNvSpPr>
            <p:nvPr/>
          </p:nvSpPr>
          <p:spPr bwMode="auto">
            <a:xfrm flipV="1">
              <a:off x="1617663" y="2895600"/>
              <a:ext cx="288925" cy="2889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05" name="Text Box 150"/>
            <p:cNvSpPr txBox="1">
              <a:spLocks noChangeArrowheads="1"/>
            </p:cNvSpPr>
            <p:nvPr/>
          </p:nvSpPr>
          <p:spPr bwMode="auto">
            <a:xfrm>
              <a:off x="1244600" y="2797175"/>
              <a:ext cx="357188" cy="28575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800" kern="0" dirty="0">
                  <a:solidFill>
                    <a:sysClr val="windowText" lastClr="000000"/>
                  </a:solidFill>
                  <a:ea typeface="ＭＳ Ｐゴシック" pitchFamily="50" charset="-128"/>
                  <a:cs typeface="Arial" pitchFamily="34" charset="0"/>
                </a:rPr>
                <a:t>V</a:t>
              </a:r>
              <a:r>
                <a:rPr lang="en-US" altLang="ja-JP" sz="1800" kern="0" baseline="-25000" dirty="0">
                  <a:solidFill>
                    <a:sysClr val="windowText" lastClr="000000"/>
                  </a:solidFill>
                  <a:ea typeface="ＭＳ Ｐゴシック" pitchFamily="50" charset="-128"/>
                  <a:cs typeface="Arial" pitchFamily="34" charset="0"/>
                </a:rPr>
                <a:t>RN</a:t>
              </a:r>
            </a:p>
          </p:txBody>
        </p:sp>
        <p:sp>
          <p:nvSpPr>
            <p:cNvPr id="606" name="Line 151"/>
            <p:cNvSpPr>
              <a:spLocks noChangeShapeType="1"/>
            </p:cNvSpPr>
            <p:nvPr/>
          </p:nvSpPr>
          <p:spPr bwMode="auto">
            <a:xfrm>
              <a:off x="2232025" y="2071688"/>
              <a:ext cx="16637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07" name="Line 152"/>
            <p:cNvSpPr>
              <a:spLocks noChangeShapeType="1"/>
            </p:cNvSpPr>
            <p:nvPr/>
          </p:nvSpPr>
          <p:spPr bwMode="auto">
            <a:xfrm>
              <a:off x="1222375" y="1855788"/>
              <a:ext cx="28813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08" name="Oval 153"/>
            <p:cNvSpPr>
              <a:spLocks noChangeArrowheads="1"/>
            </p:cNvSpPr>
            <p:nvPr/>
          </p:nvSpPr>
          <p:spPr bwMode="auto">
            <a:xfrm>
              <a:off x="790575" y="3654425"/>
              <a:ext cx="71438" cy="71438"/>
            </a:xfrm>
            <a:prstGeom prst="ellipse">
              <a:avLst/>
            </a:prstGeom>
            <a:noFill/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09" name="Oval 154"/>
            <p:cNvSpPr>
              <a:spLocks noChangeArrowheads="1"/>
            </p:cNvSpPr>
            <p:nvPr/>
          </p:nvSpPr>
          <p:spPr bwMode="auto">
            <a:xfrm>
              <a:off x="2590800" y="2324100"/>
              <a:ext cx="71438" cy="71438"/>
            </a:xfrm>
            <a:prstGeom prst="ellipse">
              <a:avLst/>
            </a:prstGeom>
            <a:noFill/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10" name="Line 157"/>
            <p:cNvSpPr>
              <a:spLocks noChangeShapeType="1"/>
            </p:cNvSpPr>
            <p:nvPr/>
          </p:nvSpPr>
          <p:spPr bwMode="auto">
            <a:xfrm rot="16200000">
              <a:off x="4246563" y="2360613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11" name="Line 158"/>
            <p:cNvSpPr>
              <a:spLocks noChangeShapeType="1"/>
            </p:cNvSpPr>
            <p:nvPr/>
          </p:nvSpPr>
          <p:spPr bwMode="auto">
            <a:xfrm rot="16200000">
              <a:off x="4409282" y="2413794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12" name="Line 159"/>
            <p:cNvSpPr>
              <a:spLocks noChangeShapeType="1"/>
            </p:cNvSpPr>
            <p:nvPr/>
          </p:nvSpPr>
          <p:spPr bwMode="auto">
            <a:xfrm rot="16200000">
              <a:off x="4409282" y="2197894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13" name="Line 160"/>
            <p:cNvSpPr>
              <a:spLocks noChangeShapeType="1"/>
            </p:cNvSpPr>
            <p:nvPr/>
          </p:nvSpPr>
          <p:spPr bwMode="auto">
            <a:xfrm rot="16200000">
              <a:off x="4373562" y="2162176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14" name="Line 161"/>
            <p:cNvSpPr>
              <a:spLocks noChangeShapeType="1"/>
            </p:cNvSpPr>
            <p:nvPr/>
          </p:nvSpPr>
          <p:spPr bwMode="auto">
            <a:xfrm rot="16200000">
              <a:off x="4373562" y="2559051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15" name="Line 162"/>
            <p:cNvSpPr>
              <a:spLocks noChangeShapeType="1"/>
            </p:cNvSpPr>
            <p:nvPr/>
          </p:nvSpPr>
          <p:spPr bwMode="auto">
            <a:xfrm rot="16200000">
              <a:off x="4175918" y="2361407"/>
              <a:ext cx="2143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16" name="Line 163"/>
            <p:cNvSpPr>
              <a:spLocks noChangeShapeType="1"/>
            </p:cNvSpPr>
            <p:nvPr/>
          </p:nvSpPr>
          <p:spPr bwMode="auto">
            <a:xfrm rot="16200000" flipV="1">
              <a:off x="4194176" y="2270125"/>
              <a:ext cx="0" cy="1809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17" name="Line 166"/>
            <p:cNvSpPr>
              <a:spLocks noChangeShapeType="1"/>
            </p:cNvSpPr>
            <p:nvPr/>
          </p:nvSpPr>
          <p:spPr bwMode="auto">
            <a:xfrm rot="5400000" flipH="1">
              <a:off x="5472113" y="2360613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18" name="Line 167"/>
            <p:cNvSpPr>
              <a:spLocks noChangeShapeType="1"/>
            </p:cNvSpPr>
            <p:nvPr/>
          </p:nvSpPr>
          <p:spPr bwMode="auto">
            <a:xfrm rot="5400000" flipH="1">
              <a:off x="5525294" y="2413794"/>
              <a:ext cx="0" cy="1095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19" name="Line 168"/>
            <p:cNvSpPr>
              <a:spLocks noChangeShapeType="1"/>
            </p:cNvSpPr>
            <p:nvPr/>
          </p:nvSpPr>
          <p:spPr bwMode="auto">
            <a:xfrm rot="5400000" flipH="1">
              <a:off x="5525294" y="2197894"/>
              <a:ext cx="0" cy="1095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20" name="Line 169"/>
            <p:cNvSpPr>
              <a:spLocks noChangeShapeType="1"/>
            </p:cNvSpPr>
            <p:nvPr/>
          </p:nvSpPr>
          <p:spPr bwMode="auto">
            <a:xfrm rot="5400000" flipH="1">
              <a:off x="5381625" y="2162176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21" name="Line 170"/>
            <p:cNvSpPr>
              <a:spLocks noChangeShapeType="1"/>
            </p:cNvSpPr>
            <p:nvPr/>
          </p:nvSpPr>
          <p:spPr bwMode="auto">
            <a:xfrm rot="5400000" flipH="1">
              <a:off x="5381625" y="2559051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22" name="Line 171"/>
            <p:cNvSpPr>
              <a:spLocks noChangeShapeType="1"/>
            </p:cNvSpPr>
            <p:nvPr/>
          </p:nvSpPr>
          <p:spPr bwMode="auto">
            <a:xfrm rot="5400000" flipH="1">
              <a:off x="5544343" y="2361407"/>
              <a:ext cx="2143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23" name="Line 172"/>
            <p:cNvSpPr>
              <a:spLocks noChangeShapeType="1"/>
            </p:cNvSpPr>
            <p:nvPr/>
          </p:nvSpPr>
          <p:spPr bwMode="auto">
            <a:xfrm rot="5400000" flipH="1" flipV="1">
              <a:off x="5741988" y="2270125"/>
              <a:ext cx="0" cy="1809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24" name="Line 176"/>
            <p:cNvSpPr>
              <a:spLocks noChangeShapeType="1"/>
            </p:cNvSpPr>
            <p:nvPr/>
          </p:nvSpPr>
          <p:spPr bwMode="auto">
            <a:xfrm rot="16200000">
              <a:off x="5254625" y="1493838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25" name="Line 177"/>
            <p:cNvSpPr>
              <a:spLocks noChangeShapeType="1"/>
            </p:cNvSpPr>
            <p:nvPr/>
          </p:nvSpPr>
          <p:spPr bwMode="auto">
            <a:xfrm rot="16200000">
              <a:off x="5417344" y="1547019"/>
              <a:ext cx="0" cy="1095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26" name="Line 178"/>
            <p:cNvSpPr>
              <a:spLocks noChangeShapeType="1"/>
            </p:cNvSpPr>
            <p:nvPr/>
          </p:nvSpPr>
          <p:spPr bwMode="auto">
            <a:xfrm rot="16200000">
              <a:off x="5417344" y="1331119"/>
              <a:ext cx="0" cy="1095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27" name="Line 179"/>
            <p:cNvSpPr>
              <a:spLocks noChangeShapeType="1"/>
            </p:cNvSpPr>
            <p:nvPr/>
          </p:nvSpPr>
          <p:spPr bwMode="auto">
            <a:xfrm rot="16200000">
              <a:off x="5381625" y="1296988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28" name="Line 180"/>
            <p:cNvSpPr>
              <a:spLocks noChangeShapeType="1"/>
            </p:cNvSpPr>
            <p:nvPr/>
          </p:nvSpPr>
          <p:spPr bwMode="auto">
            <a:xfrm rot="16200000">
              <a:off x="5381625" y="1693863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29" name="Line 181"/>
            <p:cNvSpPr>
              <a:spLocks noChangeShapeType="1"/>
            </p:cNvSpPr>
            <p:nvPr/>
          </p:nvSpPr>
          <p:spPr bwMode="auto">
            <a:xfrm rot="16200000">
              <a:off x="5183188" y="1497013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30" name="Line 182"/>
            <p:cNvSpPr>
              <a:spLocks noChangeShapeType="1"/>
            </p:cNvSpPr>
            <p:nvPr/>
          </p:nvSpPr>
          <p:spPr bwMode="auto">
            <a:xfrm rot="16200000" flipV="1">
              <a:off x="5202238" y="1404937"/>
              <a:ext cx="0" cy="1809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31" name="Oval 183"/>
            <p:cNvSpPr>
              <a:spLocks noChangeArrowheads="1"/>
            </p:cNvSpPr>
            <p:nvPr/>
          </p:nvSpPr>
          <p:spPr bwMode="auto">
            <a:xfrm>
              <a:off x="5181600" y="1441450"/>
              <a:ext cx="109538" cy="109538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32" name="Line 184"/>
            <p:cNvSpPr>
              <a:spLocks noChangeShapeType="1"/>
            </p:cNvSpPr>
            <p:nvPr/>
          </p:nvSpPr>
          <p:spPr bwMode="auto">
            <a:xfrm flipH="1">
              <a:off x="5362575" y="1206500"/>
              <a:ext cx="2254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33" name="Line 188"/>
            <p:cNvSpPr>
              <a:spLocks noChangeShapeType="1"/>
            </p:cNvSpPr>
            <p:nvPr/>
          </p:nvSpPr>
          <p:spPr bwMode="auto">
            <a:xfrm rot="5400000" flipH="1">
              <a:off x="4464050" y="1493838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34" name="Line 189"/>
            <p:cNvSpPr>
              <a:spLocks noChangeShapeType="1"/>
            </p:cNvSpPr>
            <p:nvPr/>
          </p:nvSpPr>
          <p:spPr bwMode="auto">
            <a:xfrm rot="5400000" flipH="1">
              <a:off x="4517232" y="1547019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35" name="Line 190"/>
            <p:cNvSpPr>
              <a:spLocks noChangeShapeType="1"/>
            </p:cNvSpPr>
            <p:nvPr/>
          </p:nvSpPr>
          <p:spPr bwMode="auto">
            <a:xfrm rot="5400000" flipH="1">
              <a:off x="4517232" y="1331119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36" name="Line 191"/>
            <p:cNvSpPr>
              <a:spLocks noChangeShapeType="1"/>
            </p:cNvSpPr>
            <p:nvPr/>
          </p:nvSpPr>
          <p:spPr bwMode="auto">
            <a:xfrm rot="5400000" flipH="1">
              <a:off x="4373562" y="1296988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37" name="Line 192"/>
            <p:cNvSpPr>
              <a:spLocks noChangeShapeType="1"/>
            </p:cNvSpPr>
            <p:nvPr/>
          </p:nvSpPr>
          <p:spPr bwMode="auto">
            <a:xfrm rot="5400000" flipH="1">
              <a:off x="4373562" y="1693863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38" name="Line 193"/>
            <p:cNvSpPr>
              <a:spLocks noChangeShapeType="1"/>
            </p:cNvSpPr>
            <p:nvPr/>
          </p:nvSpPr>
          <p:spPr bwMode="auto">
            <a:xfrm rot="5400000" flipH="1">
              <a:off x="4535488" y="1497013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39" name="Line 194"/>
            <p:cNvSpPr>
              <a:spLocks noChangeShapeType="1"/>
            </p:cNvSpPr>
            <p:nvPr/>
          </p:nvSpPr>
          <p:spPr bwMode="auto">
            <a:xfrm rot="5400000" flipH="1" flipV="1">
              <a:off x="4733926" y="1404937"/>
              <a:ext cx="0" cy="1809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40" name="Oval 195"/>
            <p:cNvSpPr>
              <a:spLocks noChangeArrowheads="1"/>
            </p:cNvSpPr>
            <p:nvPr/>
          </p:nvSpPr>
          <p:spPr bwMode="auto">
            <a:xfrm flipH="1">
              <a:off x="4645025" y="1441450"/>
              <a:ext cx="109538" cy="109538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41" name="Line 196"/>
            <p:cNvSpPr>
              <a:spLocks noChangeShapeType="1"/>
            </p:cNvSpPr>
            <p:nvPr/>
          </p:nvSpPr>
          <p:spPr bwMode="auto">
            <a:xfrm>
              <a:off x="4348163" y="1206500"/>
              <a:ext cx="2254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42" name="Line 198"/>
            <p:cNvSpPr>
              <a:spLocks noChangeShapeType="1"/>
            </p:cNvSpPr>
            <p:nvPr/>
          </p:nvSpPr>
          <p:spPr bwMode="auto">
            <a:xfrm flipV="1">
              <a:off x="5472113" y="1784350"/>
              <a:ext cx="0" cy="2873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43" name="Line 199"/>
            <p:cNvSpPr>
              <a:spLocks noChangeShapeType="1"/>
            </p:cNvSpPr>
            <p:nvPr/>
          </p:nvSpPr>
          <p:spPr bwMode="auto">
            <a:xfrm flipH="1" flipV="1">
              <a:off x="4464050" y="1784350"/>
              <a:ext cx="0" cy="2873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44" name="Line 200"/>
            <p:cNvSpPr>
              <a:spLocks noChangeShapeType="1"/>
            </p:cNvSpPr>
            <p:nvPr/>
          </p:nvSpPr>
          <p:spPr bwMode="auto">
            <a:xfrm>
              <a:off x="4754563" y="1495425"/>
              <a:ext cx="4286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45" name="Line 203"/>
            <p:cNvSpPr>
              <a:spLocks noChangeShapeType="1"/>
            </p:cNvSpPr>
            <p:nvPr/>
          </p:nvSpPr>
          <p:spPr bwMode="auto">
            <a:xfrm>
              <a:off x="4859338" y="1641475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46" name="Line 204"/>
            <p:cNvSpPr>
              <a:spLocks noChangeShapeType="1"/>
            </p:cNvSpPr>
            <p:nvPr/>
          </p:nvSpPr>
          <p:spPr bwMode="auto">
            <a:xfrm>
              <a:off x="4913313" y="1687513"/>
              <a:ext cx="10636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47" name="Line 205"/>
            <p:cNvSpPr>
              <a:spLocks noChangeShapeType="1"/>
            </p:cNvSpPr>
            <p:nvPr/>
          </p:nvSpPr>
          <p:spPr bwMode="auto">
            <a:xfrm>
              <a:off x="4938713" y="1733550"/>
              <a:ext cx="53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48" name="Line 206"/>
            <p:cNvSpPr>
              <a:spLocks noChangeShapeType="1"/>
            </p:cNvSpPr>
            <p:nvPr/>
          </p:nvSpPr>
          <p:spPr bwMode="auto">
            <a:xfrm>
              <a:off x="4967288" y="1495425"/>
              <a:ext cx="0" cy="1460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49" name="Line 207"/>
            <p:cNvSpPr>
              <a:spLocks noChangeShapeType="1"/>
            </p:cNvSpPr>
            <p:nvPr/>
          </p:nvSpPr>
          <p:spPr bwMode="auto">
            <a:xfrm>
              <a:off x="5472113" y="2071688"/>
              <a:ext cx="7889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50" name="Line 208"/>
            <p:cNvSpPr>
              <a:spLocks noChangeShapeType="1"/>
            </p:cNvSpPr>
            <p:nvPr/>
          </p:nvSpPr>
          <p:spPr bwMode="auto">
            <a:xfrm>
              <a:off x="4462463" y="1855788"/>
              <a:ext cx="158432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51" name="Line 211"/>
            <p:cNvSpPr>
              <a:spLocks noChangeShapeType="1"/>
            </p:cNvSpPr>
            <p:nvPr/>
          </p:nvSpPr>
          <p:spPr bwMode="auto">
            <a:xfrm>
              <a:off x="4860925" y="4375150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52" name="Line 212"/>
            <p:cNvSpPr>
              <a:spLocks noChangeShapeType="1"/>
            </p:cNvSpPr>
            <p:nvPr/>
          </p:nvSpPr>
          <p:spPr bwMode="auto">
            <a:xfrm>
              <a:off x="4914900" y="4421188"/>
              <a:ext cx="10636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53" name="Line 213"/>
            <p:cNvSpPr>
              <a:spLocks noChangeShapeType="1"/>
            </p:cNvSpPr>
            <p:nvPr/>
          </p:nvSpPr>
          <p:spPr bwMode="auto">
            <a:xfrm>
              <a:off x="4940300" y="4467225"/>
              <a:ext cx="53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54" name="Line 216"/>
            <p:cNvSpPr>
              <a:spLocks noChangeShapeType="1"/>
            </p:cNvSpPr>
            <p:nvPr/>
          </p:nvSpPr>
          <p:spPr bwMode="auto">
            <a:xfrm rot="16200000">
              <a:off x="4751388" y="4086225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55" name="Line 217"/>
            <p:cNvSpPr>
              <a:spLocks noChangeShapeType="1"/>
            </p:cNvSpPr>
            <p:nvPr/>
          </p:nvSpPr>
          <p:spPr bwMode="auto">
            <a:xfrm rot="16200000">
              <a:off x="4914107" y="4139406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56" name="Line 218"/>
            <p:cNvSpPr>
              <a:spLocks noChangeShapeType="1"/>
            </p:cNvSpPr>
            <p:nvPr/>
          </p:nvSpPr>
          <p:spPr bwMode="auto">
            <a:xfrm rot="16200000">
              <a:off x="4914107" y="3923506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57" name="Line 219"/>
            <p:cNvSpPr>
              <a:spLocks noChangeShapeType="1"/>
            </p:cNvSpPr>
            <p:nvPr/>
          </p:nvSpPr>
          <p:spPr bwMode="auto">
            <a:xfrm rot="16200000">
              <a:off x="4878387" y="3887788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58" name="Line 220"/>
            <p:cNvSpPr>
              <a:spLocks noChangeShapeType="1"/>
            </p:cNvSpPr>
            <p:nvPr/>
          </p:nvSpPr>
          <p:spPr bwMode="auto">
            <a:xfrm rot="16200000">
              <a:off x="4878387" y="4284663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59" name="Line 221"/>
            <p:cNvSpPr>
              <a:spLocks noChangeShapeType="1"/>
            </p:cNvSpPr>
            <p:nvPr/>
          </p:nvSpPr>
          <p:spPr bwMode="auto">
            <a:xfrm rot="16200000">
              <a:off x="4679950" y="4087813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60" name="Line 222"/>
            <p:cNvSpPr>
              <a:spLocks noChangeShapeType="1"/>
            </p:cNvSpPr>
            <p:nvPr/>
          </p:nvSpPr>
          <p:spPr bwMode="auto">
            <a:xfrm rot="16200000" flipV="1">
              <a:off x="4717257" y="4013993"/>
              <a:ext cx="0" cy="1444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61" name="Line 223"/>
            <p:cNvSpPr>
              <a:spLocks noChangeShapeType="1"/>
            </p:cNvSpPr>
            <p:nvPr/>
          </p:nvSpPr>
          <p:spPr bwMode="auto">
            <a:xfrm>
              <a:off x="4462463" y="2649538"/>
              <a:ext cx="10096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62" name="Line 224"/>
            <p:cNvSpPr>
              <a:spLocks noChangeShapeType="1"/>
            </p:cNvSpPr>
            <p:nvPr/>
          </p:nvSpPr>
          <p:spPr bwMode="auto">
            <a:xfrm flipV="1">
              <a:off x="4968875" y="2649538"/>
              <a:ext cx="0" cy="11493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oval" w="med" len="med"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63" name="Line 227"/>
            <p:cNvSpPr>
              <a:spLocks noChangeShapeType="1"/>
            </p:cNvSpPr>
            <p:nvPr/>
          </p:nvSpPr>
          <p:spPr bwMode="auto">
            <a:xfrm rot="16200000">
              <a:off x="2733675" y="3363913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64" name="Line 228"/>
            <p:cNvSpPr>
              <a:spLocks noChangeShapeType="1"/>
            </p:cNvSpPr>
            <p:nvPr/>
          </p:nvSpPr>
          <p:spPr bwMode="auto">
            <a:xfrm rot="16200000">
              <a:off x="2896394" y="3417094"/>
              <a:ext cx="0" cy="1095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65" name="Line 229"/>
            <p:cNvSpPr>
              <a:spLocks noChangeShapeType="1"/>
            </p:cNvSpPr>
            <p:nvPr/>
          </p:nvSpPr>
          <p:spPr bwMode="auto">
            <a:xfrm rot="16200000">
              <a:off x="2896394" y="3201194"/>
              <a:ext cx="0" cy="1095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66" name="Line 230"/>
            <p:cNvSpPr>
              <a:spLocks noChangeShapeType="1"/>
            </p:cNvSpPr>
            <p:nvPr/>
          </p:nvSpPr>
          <p:spPr bwMode="auto">
            <a:xfrm rot="16200000">
              <a:off x="2860675" y="3167063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67" name="Line 231"/>
            <p:cNvSpPr>
              <a:spLocks noChangeShapeType="1"/>
            </p:cNvSpPr>
            <p:nvPr/>
          </p:nvSpPr>
          <p:spPr bwMode="auto">
            <a:xfrm rot="16200000">
              <a:off x="2860675" y="3563938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68" name="Line 232"/>
            <p:cNvSpPr>
              <a:spLocks noChangeShapeType="1"/>
            </p:cNvSpPr>
            <p:nvPr/>
          </p:nvSpPr>
          <p:spPr bwMode="auto">
            <a:xfrm rot="16200000">
              <a:off x="2662238" y="3367088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69" name="Line 233"/>
            <p:cNvSpPr>
              <a:spLocks noChangeShapeType="1"/>
            </p:cNvSpPr>
            <p:nvPr/>
          </p:nvSpPr>
          <p:spPr bwMode="auto">
            <a:xfrm rot="16200000" flipV="1">
              <a:off x="2681288" y="3275012"/>
              <a:ext cx="0" cy="1809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70" name="Line 236"/>
            <p:cNvSpPr>
              <a:spLocks noChangeShapeType="1"/>
            </p:cNvSpPr>
            <p:nvPr/>
          </p:nvSpPr>
          <p:spPr bwMode="auto">
            <a:xfrm rot="5400000" flipH="1">
              <a:off x="3527425" y="3363913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71" name="Line 237"/>
            <p:cNvSpPr>
              <a:spLocks noChangeShapeType="1"/>
            </p:cNvSpPr>
            <p:nvPr/>
          </p:nvSpPr>
          <p:spPr bwMode="auto">
            <a:xfrm rot="5400000" flipH="1">
              <a:off x="3580607" y="3417094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72" name="Line 238"/>
            <p:cNvSpPr>
              <a:spLocks noChangeShapeType="1"/>
            </p:cNvSpPr>
            <p:nvPr/>
          </p:nvSpPr>
          <p:spPr bwMode="auto">
            <a:xfrm rot="5400000" flipH="1">
              <a:off x="3580607" y="3201194"/>
              <a:ext cx="0" cy="10953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73" name="Line 239"/>
            <p:cNvSpPr>
              <a:spLocks noChangeShapeType="1"/>
            </p:cNvSpPr>
            <p:nvPr/>
          </p:nvSpPr>
          <p:spPr bwMode="auto">
            <a:xfrm rot="5400000" flipH="1">
              <a:off x="3436937" y="3167063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74" name="Line 240"/>
            <p:cNvSpPr>
              <a:spLocks noChangeShapeType="1"/>
            </p:cNvSpPr>
            <p:nvPr/>
          </p:nvSpPr>
          <p:spPr bwMode="auto">
            <a:xfrm rot="5400000" flipH="1">
              <a:off x="3436937" y="3563938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75" name="Line 241"/>
            <p:cNvSpPr>
              <a:spLocks noChangeShapeType="1"/>
            </p:cNvSpPr>
            <p:nvPr/>
          </p:nvSpPr>
          <p:spPr bwMode="auto">
            <a:xfrm rot="5400000" flipH="1">
              <a:off x="3598863" y="3367088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76" name="Line 242"/>
            <p:cNvSpPr>
              <a:spLocks noChangeShapeType="1"/>
            </p:cNvSpPr>
            <p:nvPr/>
          </p:nvSpPr>
          <p:spPr bwMode="auto">
            <a:xfrm rot="5400000" flipH="1" flipV="1">
              <a:off x="3797301" y="3275012"/>
              <a:ext cx="0" cy="1809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77" name="Line 243"/>
            <p:cNvSpPr>
              <a:spLocks noChangeShapeType="1"/>
            </p:cNvSpPr>
            <p:nvPr/>
          </p:nvSpPr>
          <p:spPr bwMode="auto">
            <a:xfrm>
              <a:off x="2949575" y="3654425"/>
              <a:ext cx="5778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78" name="Line 244"/>
            <p:cNvSpPr>
              <a:spLocks noChangeShapeType="1"/>
            </p:cNvSpPr>
            <p:nvPr/>
          </p:nvSpPr>
          <p:spPr bwMode="auto">
            <a:xfrm>
              <a:off x="3895725" y="2792413"/>
              <a:ext cx="193675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79" name="Line 245"/>
            <p:cNvSpPr>
              <a:spLocks noChangeShapeType="1"/>
            </p:cNvSpPr>
            <p:nvPr/>
          </p:nvSpPr>
          <p:spPr bwMode="auto">
            <a:xfrm>
              <a:off x="5832475" y="2360613"/>
              <a:ext cx="0" cy="4318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80" name="Line 246"/>
            <p:cNvSpPr>
              <a:spLocks noChangeShapeType="1"/>
            </p:cNvSpPr>
            <p:nvPr/>
          </p:nvSpPr>
          <p:spPr bwMode="auto">
            <a:xfrm>
              <a:off x="3895725" y="2071688"/>
              <a:ext cx="0" cy="7207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81" name="Line 247"/>
            <p:cNvSpPr>
              <a:spLocks noChangeShapeType="1"/>
            </p:cNvSpPr>
            <p:nvPr/>
          </p:nvSpPr>
          <p:spPr bwMode="auto">
            <a:xfrm>
              <a:off x="4103688" y="1855788"/>
              <a:ext cx="0" cy="5048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82" name="Line 250"/>
            <p:cNvSpPr>
              <a:spLocks noChangeShapeType="1"/>
            </p:cNvSpPr>
            <p:nvPr/>
          </p:nvSpPr>
          <p:spPr bwMode="auto">
            <a:xfrm flipH="1">
              <a:off x="3886200" y="3257550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83" name="Line 251"/>
            <p:cNvSpPr>
              <a:spLocks noChangeShapeType="1"/>
            </p:cNvSpPr>
            <p:nvPr/>
          </p:nvSpPr>
          <p:spPr bwMode="auto">
            <a:xfrm flipH="1">
              <a:off x="4102100" y="3257550"/>
              <a:ext cx="0" cy="1095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84" name="Line 252"/>
            <p:cNvSpPr>
              <a:spLocks noChangeShapeType="1"/>
            </p:cNvSpPr>
            <p:nvPr/>
          </p:nvSpPr>
          <p:spPr bwMode="auto">
            <a:xfrm flipH="1">
              <a:off x="3886200" y="3257550"/>
              <a:ext cx="0" cy="1095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85" name="Line 253"/>
            <p:cNvSpPr>
              <a:spLocks noChangeShapeType="1"/>
            </p:cNvSpPr>
            <p:nvPr/>
          </p:nvSpPr>
          <p:spPr bwMode="auto">
            <a:xfrm flipH="1">
              <a:off x="3706813" y="3365500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86" name="Line 254"/>
            <p:cNvSpPr>
              <a:spLocks noChangeShapeType="1"/>
            </p:cNvSpPr>
            <p:nvPr/>
          </p:nvSpPr>
          <p:spPr bwMode="auto">
            <a:xfrm flipH="1">
              <a:off x="4103688" y="3365500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87" name="Line 255"/>
            <p:cNvSpPr>
              <a:spLocks noChangeShapeType="1"/>
            </p:cNvSpPr>
            <p:nvPr/>
          </p:nvSpPr>
          <p:spPr bwMode="auto">
            <a:xfrm flipH="1">
              <a:off x="3889375" y="3186113"/>
              <a:ext cx="2143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88" name="Line 256"/>
            <p:cNvSpPr>
              <a:spLocks noChangeShapeType="1"/>
            </p:cNvSpPr>
            <p:nvPr/>
          </p:nvSpPr>
          <p:spPr bwMode="auto">
            <a:xfrm flipH="1" flipV="1">
              <a:off x="3995738" y="3005138"/>
              <a:ext cx="0" cy="1809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89" name="Oval 257"/>
            <p:cNvSpPr>
              <a:spLocks noChangeArrowheads="1"/>
            </p:cNvSpPr>
            <p:nvPr/>
          </p:nvSpPr>
          <p:spPr bwMode="auto">
            <a:xfrm rot="16200000" flipH="1">
              <a:off x="3941763" y="3074988"/>
              <a:ext cx="109537" cy="109537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90" name="Line 260"/>
            <p:cNvSpPr>
              <a:spLocks noChangeShapeType="1"/>
            </p:cNvSpPr>
            <p:nvPr/>
          </p:nvSpPr>
          <p:spPr bwMode="auto">
            <a:xfrm flipH="1">
              <a:off x="3886200" y="3689350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91" name="Line 261"/>
            <p:cNvSpPr>
              <a:spLocks noChangeShapeType="1"/>
            </p:cNvSpPr>
            <p:nvPr/>
          </p:nvSpPr>
          <p:spPr bwMode="auto">
            <a:xfrm flipH="1">
              <a:off x="4102100" y="3689350"/>
              <a:ext cx="0" cy="1095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92" name="Line 262"/>
            <p:cNvSpPr>
              <a:spLocks noChangeShapeType="1"/>
            </p:cNvSpPr>
            <p:nvPr/>
          </p:nvSpPr>
          <p:spPr bwMode="auto">
            <a:xfrm flipH="1">
              <a:off x="3886200" y="3689350"/>
              <a:ext cx="0" cy="1095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93" name="Line 263"/>
            <p:cNvSpPr>
              <a:spLocks noChangeShapeType="1"/>
            </p:cNvSpPr>
            <p:nvPr/>
          </p:nvSpPr>
          <p:spPr bwMode="auto">
            <a:xfrm flipH="1">
              <a:off x="3706813" y="3798888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94" name="Line 264"/>
            <p:cNvSpPr>
              <a:spLocks noChangeShapeType="1"/>
            </p:cNvSpPr>
            <p:nvPr/>
          </p:nvSpPr>
          <p:spPr bwMode="auto">
            <a:xfrm flipH="1">
              <a:off x="4103688" y="3798888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95" name="Line 265"/>
            <p:cNvSpPr>
              <a:spLocks noChangeShapeType="1"/>
            </p:cNvSpPr>
            <p:nvPr/>
          </p:nvSpPr>
          <p:spPr bwMode="auto">
            <a:xfrm flipH="1">
              <a:off x="3889375" y="3617913"/>
              <a:ext cx="2143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96" name="Line 266"/>
            <p:cNvSpPr>
              <a:spLocks noChangeShapeType="1"/>
            </p:cNvSpPr>
            <p:nvPr/>
          </p:nvSpPr>
          <p:spPr bwMode="auto">
            <a:xfrm flipH="1" flipV="1">
              <a:off x="3995738" y="3438525"/>
              <a:ext cx="0" cy="1809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97" name="Oval 267"/>
            <p:cNvSpPr>
              <a:spLocks noChangeArrowheads="1"/>
            </p:cNvSpPr>
            <p:nvPr/>
          </p:nvSpPr>
          <p:spPr bwMode="auto">
            <a:xfrm rot="16200000" flipH="1">
              <a:off x="3941763" y="3508375"/>
              <a:ext cx="109538" cy="109537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98" name="Line 268"/>
            <p:cNvSpPr>
              <a:spLocks noChangeShapeType="1"/>
            </p:cNvSpPr>
            <p:nvPr/>
          </p:nvSpPr>
          <p:spPr bwMode="auto">
            <a:xfrm>
              <a:off x="4103688" y="3798888"/>
              <a:ext cx="21574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699" name="Line 269"/>
            <p:cNvSpPr>
              <a:spLocks noChangeShapeType="1"/>
            </p:cNvSpPr>
            <p:nvPr/>
          </p:nvSpPr>
          <p:spPr bwMode="auto">
            <a:xfrm>
              <a:off x="2590800" y="3798888"/>
              <a:ext cx="12969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00" name="Line 270"/>
            <p:cNvSpPr>
              <a:spLocks noChangeShapeType="1"/>
            </p:cNvSpPr>
            <p:nvPr/>
          </p:nvSpPr>
          <p:spPr bwMode="auto">
            <a:xfrm>
              <a:off x="2590800" y="3363913"/>
              <a:ext cx="0" cy="4349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01" name="Line 271"/>
            <p:cNvSpPr>
              <a:spLocks noChangeShapeType="1"/>
            </p:cNvSpPr>
            <p:nvPr/>
          </p:nvSpPr>
          <p:spPr bwMode="auto">
            <a:xfrm>
              <a:off x="3995738" y="3008313"/>
              <a:ext cx="0" cy="4984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02" name="Oval 272"/>
            <p:cNvSpPr>
              <a:spLocks noChangeArrowheads="1"/>
            </p:cNvSpPr>
            <p:nvPr/>
          </p:nvSpPr>
          <p:spPr bwMode="auto">
            <a:xfrm>
              <a:off x="3967163" y="2933700"/>
              <a:ext cx="71437" cy="71438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03" name="Line 276"/>
            <p:cNvSpPr>
              <a:spLocks noChangeShapeType="1"/>
            </p:cNvSpPr>
            <p:nvPr/>
          </p:nvSpPr>
          <p:spPr bwMode="auto">
            <a:xfrm>
              <a:off x="3132138" y="4375150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04" name="Line 277"/>
            <p:cNvSpPr>
              <a:spLocks noChangeShapeType="1"/>
            </p:cNvSpPr>
            <p:nvPr/>
          </p:nvSpPr>
          <p:spPr bwMode="auto">
            <a:xfrm>
              <a:off x="3186113" y="4421188"/>
              <a:ext cx="10636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05" name="Line 278"/>
            <p:cNvSpPr>
              <a:spLocks noChangeShapeType="1"/>
            </p:cNvSpPr>
            <p:nvPr/>
          </p:nvSpPr>
          <p:spPr bwMode="auto">
            <a:xfrm>
              <a:off x="3211513" y="4467225"/>
              <a:ext cx="53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06" name="Line 281"/>
            <p:cNvSpPr>
              <a:spLocks noChangeShapeType="1"/>
            </p:cNvSpPr>
            <p:nvPr/>
          </p:nvSpPr>
          <p:spPr bwMode="auto">
            <a:xfrm rot="16200000">
              <a:off x="3022600" y="4086225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07" name="Line 282"/>
            <p:cNvSpPr>
              <a:spLocks noChangeShapeType="1"/>
            </p:cNvSpPr>
            <p:nvPr/>
          </p:nvSpPr>
          <p:spPr bwMode="auto">
            <a:xfrm rot="16200000">
              <a:off x="3185319" y="4139406"/>
              <a:ext cx="0" cy="1095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08" name="Line 283"/>
            <p:cNvSpPr>
              <a:spLocks noChangeShapeType="1"/>
            </p:cNvSpPr>
            <p:nvPr/>
          </p:nvSpPr>
          <p:spPr bwMode="auto">
            <a:xfrm rot="16200000">
              <a:off x="3185319" y="3923506"/>
              <a:ext cx="0" cy="1095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09" name="Line 284"/>
            <p:cNvSpPr>
              <a:spLocks noChangeShapeType="1"/>
            </p:cNvSpPr>
            <p:nvPr/>
          </p:nvSpPr>
          <p:spPr bwMode="auto">
            <a:xfrm rot="16200000">
              <a:off x="3149600" y="3887788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10" name="Line 285"/>
            <p:cNvSpPr>
              <a:spLocks noChangeShapeType="1"/>
            </p:cNvSpPr>
            <p:nvPr/>
          </p:nvSpPr>
          <p:spPr bwMode="auto">
            <a:xfrm rot="16200000">
              <a:off x="3149600" y="4284663"/>
              <a:ext cx="1809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11" name="Line 286"/>
            <p:cNvSpPr>
              <a:spLocks noChangeShapeType="1"/>
            </p:cNvSpPr>
            <p:nvPr/>
          </p:nvSpPr>
          <p:spPr bwMode="auto">
            <a:xfrm rot="16200000">
              <a:off x="2951163" y="4087813"/>
              <a:ext cx="2159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12" name="Line 287"/>
            <p:cNvSpPr>
              <a:spLocks noChangeShapeType="1"/>
            </p:cNvSpPr>
            <p:nvPr/>
          </p:nvSpPr>
          <p:spPr bwMode="auto">
            <a:xfrm rot="16200000" flipV="1">
              <a:off x="2988469" y="4013994"/>
              <a:ext cx="0" cy="14446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13" name="Line 288"/>
            <p:cNvSpPr>
              <a:spLocks noChangeShapeType="1"/>
            </p:cNvSpPr>
            <p:nvPr/>
          </p:nvSpPr>
          <p:spPr bwMode="auto">
            <a:xfrm>
              <a:off x="3240088" y="3654425"/>
              <a:ext cx="0" cy="1444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14" name="Line 289"/>
            <p:cNvSpPr>
              <a:spLocks noChangeShapeType="1"/>
            </p:cNvSpPr>
            <p:nvPr/>
          </p:nvSpPr>
          <p:spPr bwMode="auto">
            <a:xfrm flipV="1">
              <a:off x="2951163" y="1855788"/>
              <a:ext cx="0" cy="1398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oval" w="med" len="med"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15" name="Line 290"/>
            <p:cNvSpPr>
              <a:spLocks noChangeShapeType="1"/>
            </p:cNvSpPr>
            <p:nvPr/>
          </p:nvSpPr>
          <p:spPr bwMode="auto">
            <a:xfrm flipV="1">
              <a:off x="3527425" y="2071688"/>
              <a:ext cx="0" cy="11826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oval" w="med" len="med"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16" name="Line 291"/>
            <p:cNvSpPr>
              <a:spLocks noChangeShapeType="1"/>
            </p:cNvSpPr>
            <p:nvPr/>
          </p:nvSpPr>
          <p:spPr bwMode="auto">
            <a:xfrm flipV="1">
              <a:off x="3851275" y="2828925"/>
              <a:ext cx="288925" cy="2889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17" name="Text Box 292"/>
            <p:cNvSpPr txBox="1">
              <a:spLocks noChangeArrowheads="1"/>
            </p:cNvSpPr>
            <p:nvPr/>
          </p:nvSpPr>
          <p:spPr bwMode="auto">
            <a:xfrm>
              <a:off x="3529013" y="2700338"/>
              <a:ext cx="350837" cy="28575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800" kern="0" dirty="0">
                  <a:solidFill>
                    <a:sysClr val="windowText" lastClr="000000"/>
                  </a:solidFill>
                  <a:ea typeface="ＭＳ Ｐゴシック" pitchFamily="50" charset="-128"/>
                  <a:cs typeface="Arial" pitchFamily="34" charset="0"/>
                </a:rPr>
                <a:t>V</a:t>
              </a:r>
              <a:r>
                <a:rPr lang="en-US" altLang="ja-JP" sz="1800" kern="0" baseline="-25000" dirty="0">
                  <a:solidFill>
                    <a:sysClr val="windowText" lastClr="000000"/>
                  </a:solidFill>
                  <a:ea typeface="ＭＳ Ｐゴシック" pitchFamily="50" charset="-128"/>
                  <a:cs typeface="Arial" pitchFamily="34" charset="0"/>
                </a:rPr>
                <a:t>RP</a:t>
              </a:r>
            </a:p>
          </p:txBody>
        </p:sp>
        <p:sp>
          <p:nvSpPr>
            <p:cNvPr id="718" name="Line 293"/>
            <p:cNvSpPr>
              <a:spLocks noChangeShapeType="1"/>
            </p:cNvSpPr>
            <p:nvPr/>
          </p:nvSpPr>
          <p:spPr bwMode="auto">
            <a:xfrm>
              <a:off x="4103688" y="3363913"/>
              <a:ext cx="19431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19" name="Line 294"/>
            <p:cNvSpPr>
              <a:spLocks noChangeShapeType="1"/>
            </p:cNvSpPr>
            <p:nvPr/>
          </p:nvSpPr>
          <p:spPr bwMode="auto">
            <a:xfrm flipV="1">
              <a:off x="6046788" y="1855788"/>
              <a:ext cx="0" cy="15081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20" name="Line 295"/>
            <p:cNvSpPr>
              <a:spLocks noChangeShapeType="1"/>
            </p:cNvSpPr>
            <p:nvPr/>
          </p:nvSpPr>
          <p:spPr bwMode="auto">
            <a:xfrm flipV="1">
              <a:off x="6261100" y="2071688"/>
              <a:ext cx="0" cy="17272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21" name="Text Box 296"/>
            <p:cNvSpPr txBox="1">
              <a:spLocks noChangeArrowheads="1"/>
            </p:cNvSpPr>
            <p:nvPr/>
          </p:nvSpPr>
          <p:spPr bwMode="auto">
            <a:xfrm>
              <a:off x="581025" y="3241675"/>
              <a:ext cx="433388" cy="34925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800" kern="0" dirty="0">
                  <a:solidFill>
                    <a:sysClr val="windowText" lastClr="000000"/>
                  </a:solidFill>
                  <a:ea typeface="ＭＳ Ｐゴシック" pitchFamily="50" charset="-128"/>
                  <a:cs typeface="Arial" pitchFamily="34" charset="0"/>
                </a:rPr>
                <a:t>V</a:t>
              </a:r>
              <a:r>
                <a:rPr lang="en-US" altLang="ja-JP" sz="1800" kern="0" baseline="-25000" dirty="0">
                  <a:solidFill>
                    <a:sysClr val="windowText" lastClr="000000"/>
                  </a:solidFill>
                  <a:ea typeface="ＭＳ Ｐゴシック" pitchFamily="50" charset="-128"/>
                  <a:cs typeface="Arial" pitchFamily="34" charset="0"/>
                </a:rPr>
                <a:t>B2</a:t>
              </a:r>
            </a:p>
          </p:txBody>
        </p:sp>
        <p:sp>
          <p:nvSpPr>
            <p:cNvPr id="722" name="Text Box 298"/>
            <p:cNvSpPr txBox="1">
              <a:spLocks noChangeArrowheads="1"/>
            </p:cNvSpPr>
            <p:nvPr/>
          </p:nvSpPr>
          <p:spPr bwMode="auto">
            <a:xfrm>
              <a:off x="2474913" y="2422525"/>
              <a:ext cx="342900" cy="34925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800" kern="0" dirty="0">
                  <a:solidFill>
                    <a:sysClr val="windowText" lastClr="000000"/>
                  </a:solidFill>
                  <a:ea typeface="ＭＳ Ｐゴシック" pitchFamily="50" charset="-128"/>
                  <a:cs typeface="Arial" pitchFamily="34" charset="0"/>
                </a:rPr>
                <a:t>IN</a:t>
              </a:r>
              <a:endParaRPr lang="en-US" altLang="ja-JP" sz="1800" kern="0" baseline="-25000" dirty="0">
                <a:solidFill>
                  <a:sysClr val="windowText" lastClr="000000"/>
                </a:solidFill>
                <a:ea typeface="ＭＳ Ｐゴシック" pitchFamily="50" charset="-128"/>
                <a:cs typeface="Arial" pitchFamily="34" charset="0"/>
              </a:endParaRPr>
            </a:p>
          </p:txBody>
        </p:sp>
        <p:sp>
          <p:nvSpPr>
            <p:cNvPr id="723" name="Text Box 299"/>
            <p:cNvSpPr txBox="1">
              <a:spLocks noChangeArrowheads="1"/>
            </p:cNvSpPr>
            <p:nvPr/>
          </p:nvSpPr>
          <p:spPr bwMode="auto">
            <a:xfrm>
              <a:off x="688975" y="2411413"/>
              <a:ext cx="250825" cy="28575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800" kern="0" dirty="0">
                  <a:solidFill>
                    <a:sysClr val="windowText" lastClr="000000"/>
                  </a:solidFill>
                  <a:ea typeface="ＭＳ Ｐゴシック" pitchFamily="50" charset="-128"/>
                  <a:cs typeface="Arial" pitchFamily="34" charset="0"/>
                </a:rPr>
                <a:t>IN</a:t>
              </a:r>
              <a:endParaRPr lang="en-US" altLang="ja-JP" sz="1800" kern="0" baseline="-25000" dirty="0">
                <a:solidFill>
                  <a:sysClr val="windowText" lastClr="000000"/>
                </a:solidFill>
                <a:ea typeface="ＭＳ Ｐゴシック" pitchFamily="50" charset="-128"/>
                <a:cs typeface="Arial" pitchFamily="34" charset="0"/>
              </a:endParaRPr>
            </a:p>
          </p:txBody>
        </p:sp>
        <p:sp>
          <p:nvSpPr>
            <p:cNvPr id="724" name="Line 301"/>
            <p:cNvSpPr>
              <a:spLocks noChangeShapeType="1"/>
            </p:cNvSpPr>
            <p:nvPr/>
          </p:nvSpPr>
          <p:spPr bwMode="auto">
            <a:xfrm>
              <a:off x="6332538" y="1855788"/>
              <a:ext cx="8651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25" name="AutoShape 302"/>
            <p:cNvSpPr>
              <a:spLocks noChangeArrowheads="1"/>
            </p:cNvSpPr>
            <p:nvPr/>
          </p:nvSpPr>
          <p:spPr bwMode="auto">
            <a:xfrm rot="5400000">
              <a:off x="6550025" y="1857375"/>
              <a:ext cx="649288" cy="50323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26" name="Oval 303"/>
            <p:cNvSpPr>
              <a:spLocks noChangeArrowheads="1"/>
            </p:cNvSpPr>
            <p:nvPr/>
          </p:nvSpPr>
          <p:spPr bwMode="auto">
            <a:xfrm>
              <a:off x="6802438" y="2289175"/>
              <a:ext cx="142875" cy="14287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27" name="Line 304"/>
            <p:cNvSpPr>
              <a:spLocks noChangeShapeType="1"/>
            </p:cNvSpPr>
            <p:nvPr/>
          </p:nvSpPr>
          <p:spPr bwMode="auto">
            <a:xfrm>
              <a:off x="6945313" y="2360613"/>
              <a:ext cx="2524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28" name="Line 305"/>
            <p:cNvSpPr>
              <a:spLocks noChangeShapeType="1"/>
            </p:cNvSpPr>
            <p:nvPr/>
          </p:nvSpPr>
          <p:spPr bwMode="auto">
            <a:xfrm>
              <a:off x="6332538" y="2360613"/>
              <a:ext cx="2905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29" name="Oval 306"/>
            <p:cNvSpPr>
              <a:spLocks noChangeArrowheads="1"/>
            </p:cNvSpPr>
            <p:nvPr/>
          </p:nvSpPr>
          <p:spPr bwMode="auto">
            <a:xfrm>
              <a:off x="6470650" y="2289175"/>
              <a:ext cx="142875" cy="14287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30" name="Line 308"/>
            <p:cNvSpPr>
              <a:spLocks noChangeShapeType="1"/>
            </p:cNvSpPr>
            <p:nvPr/>
          </p:nvSpPr>
          <p:spPr bwMode="auto">
            <a:xfrm rot="16200000" flipV="1">
              <a:off x="7298531" y="2191544"/>
              <a:ext cx="46038" cy="1079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31" name="Line 309"/>
            <p:cNvSpPr>
              <a:spLocks noChangeShapeType="1"/>
            </p:cNvSpPr>
            <p:nvPr/>
          </p:nvSpPr>
          <p:spPr bwMode="auto">
            <a:xfrm rot="16200000">
              <a:off x="7351712" y="2092326"/>
              <a:ext cx="47625" cy="2159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32" name="Line 310"/>
            <p:cNvSpPr>
              <a:spLocks noChangeShapeType="1"/>
            </p:cNvSpPr>
            <p:nvPr/>
          </p:nvSpPr>
          <p:spPr bwMode="auto">
            <a:xfrm rot="16200000" flipV="1">
              <a:off x="7354093" y="2047082"/>
              <a:ext cx="42863" cy="2159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33" name="Line 311"/>
            <p:cNvSpPr>
              <a:spLocks noChangeShapeType="1"/>
            </p:cNvSpPr>
            <p:nvPr/>
          </p:nvSpPr>
          <p:spPr bwMode="auto">
            <a:xfrm rot="16200000">
              <a:off x="7351713" y="2001838"/>
              <a:ext cx="50800" cy="2159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34" name="Line 312"/>
            <p:cNvSpPr>
              <a:spLocks noChangeShapeType="1"/>
            </p:cNvSpPr>
            <p:nvPr/>
          </p:nvSpPr>
          <p:spPr bwMode="auto">
            <a:xfrm rot="16200000" flipV="1">
              <a:off x="7354888" y="1954213"/>
              <a:ext cx="44450" cy="2159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35" name="Line 313"/>
            <p:cNvSpPr>
              <a:spLocks noChangeShapeType="1"/>
            </p:cNvSpPr>
            <p:nvPr/>
          </p:nvSpPr>
          <p:spPr bwMode="auto">
            <a:xfrm rot="16200000">
              <a:off x="7351712" y="1908176"/>
              <a:ext cx="47625" cy="2159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36" name="Line 314"/>
            <p:cNvSpPr>
              <a:spLocks noChangeShapeType="1"/>
            </p:cNvSpPr>
            <p:nvPr/>
          </p:nvSpPr>
          <p:spPr bwMode="auto">
            <a:xfrm rot="16200000" flipV="1">
              <a:off x="7406481" y="1915319"/>
              <a:ext cx="46038" cy="1079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37" name="Line 315"/>
            <p:cNvSpPr>
              <a:spLocks noChangeShapeType="1"/>
            </p:cNvSpPr>
            <p:nvPr/>
          </p:nvSpPr>
          <p:spPr bwMode="auto">
            <a:xfrm rot="16200000">
              <a:off x="7331075" y="1901826"/>
              <a:ext cx="920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oval" w="med" len="med"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38" name="Line 316"/>
            <p:cNvSpPr>
              <a:spLocks noChangeShapeType="1"/>
            </p:cNvSpPr>
            <p:nvPr/>
          </p:nvSpPr>
          <p:spPr bwMode="auto">
            <a:xfrm rot="16200000">
              <a:off x="7331075" y="2316163"/>
              <a:ext cx="920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39" name="Line 317"/>
            <p:cNvSpPr>
              <a:spLocks noChangeShapeType="1"/>
            </p:cNvSpPr>
            <p:nvPr/>
          </p:nvSpPr>
          <p:spPr bwMode="auto">
            <a:xfrm flipH="1">
              <a:off x="7124700" y="2360613"/>
              <a:ext cx="5032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40" name="Line 318"/>
            <p:cNvSpPr>
              <a:spLocks noChangeShapeType="1"/>
            </p:cNvSpPr>
            <p:nvPr/>
          </p:nvSpPr>
          <p:spPr bwMode="auto">
            <a:xfrm flipH="1">
              <a:off x="7124700" y="1855788"/>
              <a:ext cx="2524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41" name="Line 319"/>
            <p:cNvSpPr>
              <a:spLocks noChangeShapeType="1"/>
            </p:cNvSpPr>
            <p:nvPr/>
          </p:nvSpPr>
          <p:spPr bwMode="auto">
            <a:xfrm flipH="1">
              <a:off x="7124700" y="1855788"/>
              <a:ext cx="5032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42" name="Line 320"/>
            <p:cNvSpPr>
              <a:spLocks noChangeShapeType="1"/>
            </p:cNvSpPr>
            <p:nvPr/>
          </p:nvSpPr>
          <p:spPr bwMode="auto">
            <a:xfrm flipV="1">
              <a:off x="7204075" y="1966913"/>
              <a:ext cx="428625" cy="28575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43" name="Line 323"/>
            <p:cNvSpPr>
              <a:spLocks noChangeShapeType="1"/>
            </p:cNvSpPr>
            <p:nvPr/>
          </p:nvSpPr>
          <p:spPr bwMode="auto">
            <a:xfrm>
              <a:off x="7485063" y="1855788"/>
              <a:ext cx="8651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44" name="AutoShape 324"/>
            <p:cNvSpPr>
              <a:spLocks noChangeArrowheads="1"/>
            </p:cNvSpPr>
            <p:nvPr/>
          </p:nvSpPr>
          <p:spPr bwMode="auto">
            <a:xfrm rot="5400000">
              <a:off x="7702550" y="1857375"/>
              <a:ext cx="649288" cy="50323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45" name="Oval 325"/>
            <p:cNvSpPr>
              <a:spLocks noChangeArrowheads="1"/>
            </p:cNvSpPr>
            <p:nvPr/>
          </p:nvSpPr>
          <p:spPr bwMode="auto">
            <a:xfrm>
              <a:off x="7954963" y="2289175"/>
              <a:ext cx="142875" cy="14287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46" name="Line 326"/>
            <p:cNvSpPr>
              <a:spLocks noChangeShapeType="1"/>
            </p:cNvSpPr>
            <p:nvPr/>
          </p:nvSpPr>
          <p:spPr bwMode="auto">
            <a:xfrm>
              <a:off x="8097838" y="2360613"/>
              <a:ext cx="2524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47" name="Line 327"/>
            <p:cNvSpPr>
              <a:spLocks noChangeShapeType="1"/>
            </p:cNvSpPr>
            <p:nvPr/>
          </p:nvSpPr>
          <p:spPr bwMode="auto">
            <a:xfrm>
              <a:off x="7485063" y="2360613"/>
              <a:ext cx="2905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48" name="Oval 328"/>
            <p:cNvSpPr>
              <a:spLocks noChangeArrowheads="1"/>
            </p:cNvSpPr>
            <p:nvPr/>
          </p:nvSpPr>
          <p:spPr bwMode="auto">
            <a:xfrm>
              <a:off x="7623175" y="2289175"/>
              <a:ext cx="142875" cy="14287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49" name="Oval 329"/>
            <p:cNvSpPr>
              <a:spLocks noChangeArrowheads="1"/>
            </p:cNvSpPr>
            <p:nvPr/>
          </p:nvSpPr>
          <p:spPr bwMode="auto">
            <a:xfrm>
              <a:off x="8350250" y="2324100"/>
              <a:ext cx="71438" cy="71438"/>
            </a:xfrm>
            <a:prstGeom prst="ellipse">
              <a:avLst/>
            </a:prstGeom>
            <a:noFill/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50" name="Oval 330"/>
            <p:cNvSpPr>
              <a:spLocks noChangeArrowheads="1"/>
            </p:cNvSpPr>
            <p:nvPr/>
          </p:nvSpPr>
          <p:spPr bwMode="auto">
            <a:xfrm>
              <a:off x="8350250" y="1819275"/>
              <a:ext cx="71438" cy="71438"/>
            </a:xfrm>
            <a:prstGeom prst="ellipse">
              <a:avLst/>
            </a:prstGeom>
            <a:noFill/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51" name="Text Box 331"/>
            <p:cNvSpPr txBox="1">
              <a:spLocks noChangeArrowheads="1"/>
            </p:cNvSpPr>
            <p:nvPr/>
          </p:nvSpPr>
          <p:spPr bwMode="auto">
            <a:xfrm>
              <a:off x="8005763" y="1428750"/>
              <a:ext cx="447675" cy="28575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800" kern="0" dirty="0">
                  <a:solidFill>
                    <a:sysClr val="windowText" lastClr="000000"/>
                  </a:solidFill>
                  <a:ea typeface="ＭＳ Ｐゴシック" pitchFamily="50" charset="-128"/>
                  <a:cs typeface="Arial" pitchFamily="34" charset="0"/>
                </a:rPr>
                <a:t>OUT</a:t>
              </a:r>
              <a:endParaRPr lang="en-US" altLang="ja-JP" sz="1800" kern="0" baseline="-25000" dirty="0">
                <a:solidFill>
                  <a:sysClr val="windowText" lastClr="000000"/>
                </a:solidFill>
                <a:ea typeface="ＭＳ Ｐゴシック" pitchFamily="50" charset="-128"/>
                <a:cs typeface="Arial" pitchFamily="34" charset="0"/>
              </a:endParaRPr>
            </a:p>
          </p:txBody>
        </p:sp>
        <p:sp>
          <p:nvSpPr>
            <p:cNvPr id="752" name="Line 333"/>
            <p:cNvSpPr>
              <a:spLocks noChangeShapeType="1"/>
            </p:cNvSpPr>
            <p:nvPr/>
          </p:nvSpPr>
          <p:spPr bwMode="auto">
            <a:xfrm>
              <a:off x="6054725" y="1855788"/>
              <a:ext cx="2794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53" name="Line 334"/>
            <p:cNvSpPr>
              <a:spLocks noChangeShapeType="1"/>
            </p:cNvSpPr>
            <p:nvPr/>
          </p:nvSpPr>
          <p:spPr bwMode="auto">
            <a:xfrm>
              <a:off x="6261100" y="2360613"/>
              <a:ext cx="20161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54" name="AutoShape 335"/>
            <p:cNvSpPr>
              <a:spLocks/>
            </p:cNvSpPr>
            <p:nvPr/>
          </p:nvSpPr>
          <p:spPr bwMode="auto">
            <a:xfrm rot="16200000">
              <a:off x="1546226" y="3856037"/>
              <a:ext cx="215900" cy="1584325"/>
            </a:xfrm>
            <a:prstGeom prst="leftBrace">
              <a:avLst>
                <a:gd name="adj1" fmla="val 36759"/>
                <a:gd name="adj2" fmla="val 50000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55" name="AutoShape 336"/>
            <p:cNvSpPr>
              <a:spLocks/>
            </p:cNvSpPr>
            <p:nvPr/>
          </p:nvSpPr>
          <p:spPr bwMode="auto">
            <a:xfrm rot="16200000">
              <a:off x="4319588" y="2811462"/>
              <a:ext cx="215900" cy="3673475"/>
            </a:xfrm>
            <a:prstGeom prst="leftBrace">
              <a:avLst>
                <a:gd name="adj1" fmla="val 39701"/>
                <a:gd name="adj2" fmla="val 50000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56" name="Text Box 337"/>
            <p:cNvSpPr txBox="1">
              <a:spLocks noChangeArrowheads="1"/>
            </p:cNvSpPr>
            <p:nvPr/>
          </p:nvSpPr>
          <p:spPr bwMode="auto">
            <a:xfrm>
              <a:off x="590550" y="4756150"/>
              <a:ext cx="2160588" cy="627063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altLang="ja-JP" sz="1800" kern="0" dirty="0">
                  <a:solidFill>
                    <a:sysClr val="windowText" lastClr="000000"/>
                  </a:solidFill>
                  <a:ea typeface="ＭＳ Ｐゴシック" pitchFamily="50" charset="-128"/>
                  <a:cs typeface="Arial" pitchFamily="34" charset="0"/>
                </a:rPr>
                <a:t>1st stage transconductance</a:t>
              </a:r>
            </a:p>
          </p:txBody>
        </p:sp>
        <p:sp>
          <p:nvSpPr>
            <p:cNvPr id="757" name="Text Box 338"/>
            <p:cNvSpPr txBox="1">
              <a:spLocks noChangeArrowheads="1"/>
            </p:cNvSpPr>
            <p:nvPr/>
          </p:nvSpPr>
          <p:spPr bwMode="auto">
            <a:xfrm>
              <a:off x="3468688" y="4756150"/>
              <a:ext cx="1944687" cy="627063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altLang="ja-JP" sz="1800" kern="0" dirty="0">
                  <a:solidFill>
                    <a:sysClr val="windowText" lastClr="000000"/>
                  </a:solidFill>
                  <a:ea typeface="ＭＳ Ｐゴシック" pitchFamily="50" charset="-128"/>
                  <a:cs typeface="Arial" pitchFamily="34" charset="0"/>
                </a:rPr>
                <a:t>2nd stage</a:t>
              </a:r>
            </a:p>
            <a:p>
              <a:pPr algn="ctr" fontAlgn="auto">
                <a:spcAft>
                  <a:spcPts val="0"/>
                </a:spcAft>
                <a:defRPr/>
              </a:pPr>
              <a:r>
                <a:rPr lang="en-US" altLang="ja-JP" sz="1800" kern="0" dirty="0">
                  <a:solidFill>
                    <a:sysClr val="windowText" lastClr="000000"/>
                  </a:solidFill>
                  <a:ea typeface="ＭＳ Ｐゴシック" pitchFamily="50" charset="-128"/>
                  <a:cs typeface="Arial" pitchFamily="34" charset="0"/>
                </a:rPr>
                <a:t>transimpedance</a:t>
              </a:r>
            </a:p>
          </p:txBody>
        </p:sp>
        <p:sp>
          <p:nvSpPr>
            <p:cNvPr id="758" name="Oval 153"/>
            <p:cNvSpPr>
              <a:spLocks noChangeArrowheads="1"/>
            </p:cNvSpPr>
            <p:nvPr/>
          </p:nvSpPr>
          <p:spPr bwMode="auto">
            <a:xfrm>
              <a:off x="769938" y="4057650"/>
              <a:ext cx="71437" cy="71438"/>
            </a:xfrm>
            <a:prstGeom prst="ellipse">
              <a:avLst/>
            </a:prstGeom>
            <a:noFill/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759" name="Text Box 296"/>
            <p:cNvSpPr txBox="1">
              <a:spLocks noChangeArrowheads="1"/>
            </p:cNvSpPr>
            <p:nvPr/>
          </p:nvSpPr>
          <p:spPr bwMode="auto">
            <a:xfrm>
              <a:off x="571500" y="3670300"/>
              <a:ext cx="433388" cy="34925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800" kern="0" dirty="0">
                  <a:solidFill>
                    <a:sysClr val="windowText" lastClr="000000"/>
                  </a:solidFill>
                  <a:ea typeface="ＭＳ Ｐゴシック" pitchFamily="50" charset="-128"/>
                  <a:cs typeface="Arial" pitchFamily="34" charset="0"/>
                </a:rPr>
                <a:t>V</a:t>
              </a:r>
              <a:r>
                <a:rPr lang="en-US" altLang="ja-JP" sz="1800" kern="0" baseline="-25000" dirty="0">
                  <a:solidFill>
                    <a:sysClr val="windowText" lastClr="000000"/>
                  </a:solidFill>
                  <a:ea typeface="ＭＳ Ｐゴシック" pitchFamily="50" charset="-128"/>
                  <a:cs typeface="Arial" pitchFamily="34" charset="0"/>
                </a:rPr>
                <a:t>B1</a:t>
              </a:r>
            </a:p>
          </p:txBody>
        </p:sp>
        <p:cxnSp>
          <p:nvCxnSpPr>
            <p:cNvPr id="760" name="Straight Connector 759"/>
            <p:cNvCxnSpPr/>
            <p:nvPr/>
          </p:nvCxnSpPr>
          <p:spPr bwMode="auto">
            <a:xfrm>
              <a:off x="2497138" y="2465388"/>
              <a:ext cx="322262" cy="1587"/>
            </a:xfrm>
            <a:prstGeom prst="line">
              <a:avLst/>
            </a:prstGeom>
            <a:noFill/>
            <a:ln w="1905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61" name="Group 547"/>
            <p:cNvGrpSpPr>
              <a:grpSpLocks/>
            </p:cNvGrpSpPr>
            <p:nvPr/>
          </p:nvGrpSpPr>
          <p:grpSpPr bwMode="auto">
            <a:xfrm>
              <a:off x="7994650" y="2546350"/>
              <a:ext cx="565150" cy="349250"/>
              <a:chOff x="7994650" y="2679248"/>
              <a:chExt cx="564826" cy="349702"/>
            </a:xfrm>
          </p:grpSpPr>
          <p:sp>
            <p:nvSpPr>
              <p:cNvPr id="762" name="Text Box 332"/>
              <p:cNvSpPr txBox="1">
                <a:spLocks noChangeArrowheads="1"/>
              </p:cNvSpPr>
              <p:nvPr/>
            </p:nvSpPr>
            <p:spPr bwMode="auto">
              <a:xfrm>
                <a:off x="7994650" y="2679248"/>
                <a:ext cx="564826" cy="349702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 lIns="36000" tIns="36000" rIns="36000" bIns="36000">
                <a:spAutoFit/>
              </a:bodyPr>
              <a:lstStyle/>
              <a:p>
                <a:pPr marL="342900" indent="-3429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ja-JP" sz="1800" kern="0" dirty="0">
                    <a:solidFill>
                      <a:sysClr val="windowText" lastClr="000000"/>
                    </a:solidFill>
                    <a:ea typeface="ＭＳ Ｐゴシック" pitchFamily="50" charset="-128"/>
                    <a:cs typeface="Arial" pitchFamily="34" charset="0"/>
                  </a:rPr>
                  <a:t>OUT</a:t>
                </a:r>
                <a:endParaRPr lang="en-US" altLang="ja-JP" sz="1800" kern="0" baseline="-25000" dirty="0">
                  <a:solidFill>
                    <a:sysClr val="windowText" lastClr="000000"/>
                  </a:solidFill>
                  <a:ea typeface="ＭＳ Ｐゴシック" pitchFamily="50" charset="-128"/>
                  <a:cs typeface="Arial" pitchFamily="34" charset="0"/>
                </a:endParaRPr>
              </a:p>
            </p:txBody>
          </p:sp>
          <p:cxnSp>
            <p:nvCxnSpPr>
              <p:cNvPr id="763" name="Straight Connector 762"/>
              <p:cNvCxnSpPr/>
              <p:nvPr/>
            </p:nvCxnSpPr>
            <p:spPr bwMode="auto">
              <a:xfrm>
                <a:off x="8047008" y="2712629"/>
                <a:ext cx="461697" cy="1589"/>
              </a:xfrm>
              <a:prstGeom prst="line">
                <a:avLst/>
              </a:prstGeom>
              <a:noFill/>
              <a:ln w="19050" cap="flat" cmpd="sng" algn="ctr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angle 143"/>
          <p:cNvSpPr/>
          <p:nvPr/>
        </p:nvSpPr>
        <p:spPr bwMode="auto">
          <a:xfrm>
            <a:off x="9075739" y="1525588"/>
            <a:ext cx="155575" cy="31877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en-CA">
              <a:ea typeface="ＭＳ Ｐゴシック" pitchFamily="50" charset="-128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812800" y="5426076"/>
            <a:ext cx="10566400" cy="714375"/>
          </a:xfrm>
        </p:spPr>
        <p:txBody>
          <a:bodyPr/>
          <a:lstStyle/>
          <a:p>
            <a:pPr marL="431800" indent="-431800" eaLnBrk="1" hangingPunct="1"/>
            <a:r>
              <a:rPr lang="en-US" altLang="en-US" dirty="0"/>
              <a:t>Results should be readable (min. font size 18)</a:t>
            </a:r>
            <a:endParaRPr lang="en-US" altLang="en-US" sz="1600" dirty="0"/>
          </a:p>
          <a:p>
            <a:pPr marL="431800" indent="-431800" eaLnBrk="1" hangingPunct="1"/>
            <a:r>
              <a:rPr lang="en-US" altLang="en-US" dirty="0"/>
              <a:t>Do NOT simply import from Cadence viewing tool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12800" y="388659"/>
            <a:ext cx="6254751" cy="547688"/>
          </a:xfrm>
        </p:spPr>
        <p:txBody>
          <a:bodyPr/>
          <a:lstStyle/>
          <a:p>
            <a:pPr eaLnBrk="1" hangingPunct="1"/>
            <a:r>
              <a:rPr lang="en-US" altLang="en-US" sz="3400" dirty="0"/>
              <a:t>Waveforms and Graphs</a:t>
            </a:r>
          </a:p>
        </p:txBody>
      </p:sp>
      <p:pic>
        <p:nvPicPr>
          <p:cNvPr id="22535" name="Picture 4" descr="equ_top_nres_change_v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264" y="1525588"/>
            <a:ext cx="2390775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" name="Text Box 5"/>
          <p:cNvSpPr txBox="1">
            <a:spLocks noChangeArrowheads="1"/>
          </p:cNvSpPr>
          <p:nvPr/>
        </p:nvSpPr>
        <p:spPr bwMode="auto">
          <a:xfrm>
            <a:off x="2659063" y="4730750"/>
            <a:ext cx="760412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0.01</a:t>
            </a:r>
          </a:p>
        </p:txBody>
      </p:sp>
      <p:sp>
        <p:nvSpPr>
          <p:cNvPr id="98" name="Text Box 6"/>
          <p:cNvSpPr txBox="1">
            <a:spLocks noChangeArrowheads="1"/>
          </p:cNvSpPr>
          <p:nvPr/>
        </p:nvSpPr>
        <p:spPr bwMode="auto">
          <a:xfrm>
            <a:off x="3419476" y="4730750"/>
            <a:ext cx="695325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0.1</a:t>
            </a: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4170363" y="4730750"/>
            <a:ext cx="31591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>
                <a:solidFill>
                  <a:sysClr val="windowText" lastClr="000000"/>
                </a:solidFill>
                <a:ea typeface="ＭＳ Ｐゴシック" pitchFamily="50" charset="-128"/>
              </a:rPr>
              <a:t>1</a:t>
            </a:r>
          </a:p>
        </p:txBody>
      </p:sp>
      <p:sp>
        <p:nvSpPr>
          <p:cNvPr id="100" name="Text Box 8"/>
          <p:cNvSpPr txBox="1">
            <a:spLocks noChangeArrowheads="1"/>
          </p:cNvSpPr>
          <p:nvPr/>
        </p:nvSpPr>
        <p:spPr bwMode="auto">
          <a:xfrm>
            <a:off x="4999038" y="4730750"/>
            <a:ext cx="608012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10</a:t>
            </a:r>
          </a:p>
        </p:txBody>
      </p:sp>
      <p:sp>
        <p:nvSpPr>
          <p:cNvPr id="101" name="Text Box 21"/>
          <p:cNvSpPr txBox="1">
            <a:spLocks noChangeArrowheads="1"/>
          </p:cNvSpPr>
          <p:nvPr/>
        </p:nvSpPr>
        <p:spPr bwMode="auto">
          <a:xfrm rot="16200000">
            <a:off x="1684339" y="2817814"/>
            <a:ext cx="1430337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Gain [dB]</a:t>
            </a:r>
          </a:p>
        </p:txBody>
      </p:sp>
      <p:sp>
        <p:nvSpPr>
          <p:cNvPr id="102" name="Text Box 22"/>
          <p:cNvSpPr txBox="1">
            <a:spLocks noChangeArrowheads="1"/>
          </p:cNvSpPr>
          <p:nvPr/>
        </p:nvSpPr>
        <p:spPr bwMode="auto">
          <a:xfrm>
            <a:off x="2905126" y="3783014"/>
            <a:ext cx="1323975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0.7V</a:t>
            </a:r>
          </a:p>
        </p:txBody>
      </p:sp>
      <p:sp>
        <p:nvSpPr>
          <p:cNvPr id="103" name="Text Box 23"/>
          <p:cNvSpPr txBox="1">
            <a:spLocks noChangeArrowheads="1"/>
          </p:cNvSpPr>
          <p:nvPr/>
        </p:nvSpPr>
        <p:spPr bwMode="auto">
          <a:xfrm>
            <a:off x="2846389" y="3176588"/>
            <a:ext cx="1639887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0.75V</a:t>
            </a:r>
          </a:p>
        </p:txBody>
      </p:sp>
      <p:sp>
        <p:nvSpPr>
          <p:cNvPr id="104" name="Text Box 24"/>
          <p:cNvSpPr txBox="1">
            <a:spLocks noChangeArrowheads="1"/>
          </p:cNvSpPr>
          <p:nvPr/>
        </p:nvSpPr>
        <p:spPr bwMode="auto">
          <a:xfrm>
            <a:off x="2846389" y="2554288"/>
            <a:ext cx="1639887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0.8V</a:t>
            </a:r>
          </a:p>
        </p:txBody>
      </p:sp>
      <p:sp>
        <p:nvSpPr>
          <p:cNvPr id="105" name="Text Box 25"/>
          <p:cNvSpPr txBox="1">
            <a:spLocks noChangeArrowheads="1"/>
          </p:cNvSpPr>
          <p:nvPr/>
        </p:nvSpPr>
        <p:spPr bwMode="auto">
          <a:xfrm>
            <a:off x="2846389" y="2139950"/>
            <a:ext cx="1639887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0.9V</a:t>
            </a:r>
          </a:p>
        </p:txBody>
      </p:sp>
      <p:sp>
        <p:nvSpPr>
          <p:cNvPr id="106" name="Text Box 26"/>
          <p:cNvSpPr txBox="1">
            <a:spLocks noChangeArrowheads="1"/>
          </p:cNvSpPr>
          <p:nvPr/>
        </p:nvSpPr>
        <p:spPr bwMode="auto">
          <a:xfrm>
            <a:off x="2846389" y="1579564"/>
            <a:ext cx="1323975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b="1" i="1" kern="0" dirty="0">
                <a:solidFill>
                  <a:sysClr val="windowText" lastClr="000000"/>
                </a:solidFill>
                <a:ea typeface="ＭＳ Ｐゴシック" pitchFamily="50" charset="-128"/>
              </a:rPr>
              <a:t>V</a:t>
            </a:r>
            <a:r>
              <a:rPr lang="en-US" altLang="ja-JP" sz="1800" b="1" i="1" kern="0" baseline="-25000" dirty="0">
                <a:solidFill>
                  <a:sysClr val="windowText" lastClr="000000"/>
                </a:solidFill>
                <a:ea typeface="ＭＳ Ｐゴシック" pitchFamily="50" charset="-128"/>
              </a:rPr>
              <a:t>RN </a:t>
            </a: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=1V</a:t>
            </a:r>
          </a:p>
        </p:txBody>
      </p:sp>
      <p:sp>
        <p:nvSpPr>
          <p:cNvPr id="107" name="Text Box 27"/>
          <p:cNvSpPr txBox="1">
            <a:spLocks noChangeArrowheads="1"/>
          </p:cNvSpPr>
          <p:nvPr/>
        </p:nvSpPr>
        <p:spPr bwMode="auto">
          <a:xfrm>
            <a:off x="3419476" y="1073150"/>
            <a:ext cx="1579563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b="1" kern="0" dirty="0">
                <a:solidFill>
                  <a:sysClr val="windowText" lastClr="000000"/>
                </a:solidFill>
                <a:ea typeface="ＭＳ Ｐゴシック" pitchFamily="50" charset="-128"/>
              </a:rPr>
              <a:t>(</a:t>
            </a:r>
            <a:r>
              <a:rPr lang="en-US" altLang="ja-JP" b="1" i="1" kern="0" dirty="0">
                <a:solidFill>
                  <a:sysClr val="windowText" lastClr="000000"/>
                </a:solidFill>
                <a:ea typeface="ＭＳ Ｐゴシック" pitchFamily="50" charset="-128"/>
              </a:rPr>
              <a:t>V</a:t>
            </a:r>
            <a:r>
              <a:rPr lang="en-US" altLang="ja-JP" b="1" i="1" kern="0" baseline="-25000" dirty="0">
                <a:solidFill>
                  <a:sysClr val="windowText" lastClr="000000"/>
                </a:solidFill>
                <a:ea typeface="ＭＳ Ｐゴシック" pitchFamily="50" charset="-128"/>
              </a:rPr>
              <a:t>RP</a:t>
            </a:r>
            <a:r>
              <a:rPr lang="en-US" altLang="ja-JP" b="1" kern="0" dirty="0">
                <a:solidFill>
                  <a:sysClr val="windowText" lastClr="000000"/>
                </a:solidFill>
                <a:ea typeface="ＭＳ Ｐゴシック" pitchFamily="50" charset="-128"/>
              </a:rPr>
              <a:t>=0V)</a:t>
            </a:r>
          </a:p>
        </p:txBody>
      </p:sp>
      <p:sp>
        <p:nvSpPr>
          <p:cNvPr id="108" name="Rectangle 28"/>
          <p:cNvSpPr>
            <a:spLocks noChangeArrowheads="1"/>
          </p:cNvSpPr>
          <p:nvPr/>
        </p:nvSpPr>
        <p:spPr bwMode="auto">
          <a:xfrm>
            <a:off x="2905126" y="1530351"/>
            <a:ext cx="2346325" cy="318611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109" name="Text Box 61"/>
          <p:cNvSpPr txBox="1">
            <a:spLocks noChangeArrowheads="1"/>
          </p:cNvSpPr>
          <p:nvPr/>
        </p:nvSpPr>
        <p:spPr bwMode="auto">
          <a:xfrm>
            <a:off x="3725864" y="5014914"/>
            <a:ext cx="725487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GHz</a:t>
            </a:r>
          </a:p>
        </p:txBody>
      </p:sp>
      <p:sp>
        <p:nvSpPr>
          <p:cNvPr id="110" name="Rectangle 64"/>
          <p:cNvSpPr>
            <a:spLocks noChangeArrowheads="1"/>
          </p:cNvSpPr>
          <p:nvPr/>
        </p:nvSpPr>
        <p:spPr bwMode="auto">
          <a:xfrm>
            <a:off x="2495551" y="1487488"/>
            <a:ext cx="587375" cy="3492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lIns="36000" tIns="36000" rIns="36000" bIns="36000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20</a:t>
            </a:r>
            <a:endParaRPr lang="ja-JP" altLang="en-US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111" name="Rectangle 69"/>
          <p:cNvSpPr>
            <a:spLocks noChangeArrowheads="1"/>
          </p:cNvSpPr>
          <p:nvPr/>
        </p:nvSpPr>
        <p:spPr bwMode="auto">
          <a:xfrm>
            <a:off x="2643189" y="2800350"/>
            <a:ext cx="371475" cy="3492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lIns="36000" tIns="36000" rIns="36000" bIns="36000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0</a:t>
            </a:r>
            <a:endParaRPr lang="ja-JP" altLang="en-US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112" name="Rectangle 74"/>
          <p:cNvSpPr>
            <a:spLocks noChangeArrowheads="1"/>
          </p:cNvSpPr>
          <p:nvPr/>
        </p:nvSpPr>
        <p:spPr bwMode="auto">
          <a:xfrm>
            <a:off x="2406651" y="4065588"/>
            <a:ext cx="714375" cy="3492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lIns="36000" tIns="36000" rIns="36000" bIns="36000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-20</a:t>
            </a:r>
            <a:endParaRPr lang="ja-JP" altLang="en-US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113" name="Line 76"/>
          <p:cNvSpPr>
            <a:spLocks noChangeShapeType="1"/>
          </p:cNvSpPr>
          <p:nvPr/>
        </p:nvSpPr>
        <p:spPr bwMode="auto">
          <a:xfrm>
            <a:off x="2905126" y="4267200"/>
            <a:ext cx="2347913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lIns="36000" tIns="36000" rIns="36000" bIns="360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114" name="Line 77"/>
          <p:cNvSpPr>
            <a:spLocks noChangeShapeType="1"/>
          </p:cNvSpPr>
          <p:nvPr/>
        </p:nvSpPr>
        <p:spPr bwMode="auto">
          <a:xfrm>
            <a:off x="2905126" y="1665288"/>
            <a:ext cx="2347913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lIns="36000" tIns="36000" rIns="36000" bIns="360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115" name="Line 78"/>
          <p:cNvSpPr>
            <a:spLocks noChangeShapeType="1"/>
          </p:cNvSpPr>
          <p:nvPr/>
        </p:nvSpPr>
        <p:spPr bwMode="auto">
          <a:xfrm>
            <a:off x="2905126" y="2962275"/>
            <a:ext cx="2347913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lIns="36000" tIns="36000" rIns="36000" bIns="3600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pic>
        <p:nvPicPr>
          <p:cNvPr id="22555" name="Picture 31" descr="equ_top_pres_change_v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6838" y="1525589"/>
            <a:ext cx="2628900" cy="325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" name="Text Box 32"/>
          <p:cNvSpPr txBox="1">
            <a:spLocks noChangeArrowheads="1"/>
          </p:cNvSpPr>
          <p:nvPr/>
        </p:nvSpPr>
        <p:spPr bwMode="auto">
          <a:xfrm>
            <a:off x="6291264" y="4735514"/>
            <a:ext cx="776287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0.1</a:t>
            </a:r>
          </a:p>
        </p:txBody>
      </p:sp>
      <p:sp>
        <p:nvSpPr>
          <p:cNvPr id="118" name="Text Box 33"/>
          <p:cNvSpPr txBox="1">
            <a:spLocks noChangeArrowheads="1"/>
          </p:cNvSpPr>
          <p:nvPr/>
        </p:nvSpPr>
        <p:spPr bwMode="auto">
          <a:xfrm>
            <a:off x="7451726" y="4735513"/>
            <a:ext cx="34766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>
                <a:solidFill>
                  <a:sysClr val="windowText" lastClr="000000"/>
                </a:solidFill>
                <a:ea typeface="ＭＳ Ｐゴシック" pitchFamily="50" charset="-128"/>
              </a:rPr>
              <a:t>1</a:t>
            </a:r>
          </a:p>
        </p:txBody>
      </p:sp>
      <p:sp>
        <p:nvSpPr>
          <p:cNvPr id="119" name="Text Box 34"/>
          <p:cNvSpPr txBox="1">
            <a:spLocks noChangeArrowheads="1"/>
          </p:cNvSpPr>
          <p:nvPr/>
        </p:nvSpPr>
        <p:spPr bwMode="auto">
          <a:xfrm>
            <a:off x="8548688" y="4725989"/>
            <a:ext cx="527050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10</a:t>
            </a:r>
          </a:p>
        </p:txBody>
      </p:sp>
      <p:sp>
        <p:nvSpPr>
          <p:cNvPr id="120" name="Text Box 42"/>
          <p:cNvSpPr txBox="1">
            <a:spLocks noChangeArrowheads="1"/>
          </p:cNvSpPr>
          <p:nvPr/>
        </p:nvSpPr>
        <p:spPr bwMode="auto">
          <a:xfrm>
            <a:off x="8185151" y="2478089"/>
            <a:ext cx="1046163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0V</a:t>
            </a:r>
          </a:p>
        </p:txBody>
      </p:sp>
      <p:sp>
        <p:nvSpPr>
          <p:cNvPr id="121" name="Text Box 43"/>
          <p:cNvSpPr txBox="1">
            <a:spLocks noChangeArrowheads="1"/>
          </p:cNvSpPr>
          <p:nvPr/>
        </p:nvSpPr>
        <p:spPr bwMode="auto">
          <a:xfrm>
            <a:off x="8528050" y="2154239"/>
            <a:ext cx="1079500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0.2V</a:t>
            </a:r>
          </a:p>
        </p:txBody>
      </p:sp>
      <p:sp>
        <p:nvSpPr>
          <p:cNvPr id="122" name="Text Box 44"/>
          <p:cNvSpPr txBox="1">
            <a:spLocks noChangeArrowheads="1"/>
          </p:cNvSpPr>
          <p:nvPr/>
        </p:nvSpPr>
        <p:spPr bwMode="auto">
          <a:xfrm>
            <a:off x="8509000" y="1944689"/>
            <a:ext cx="1098550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0.3V</a:t>
            </a:r>
          </a:p>
        </p:txBody>
      </p:sp>
      <p:sp>
        <p:nvSpPr>
          <p:cNvPr id="123" name="Text Box 45"/>
          <p:cNvSpPr txBox="1">
            <a:spLocks noChangeArrowheads="1"/>
          </p:cNvSpPr>
          <p:nvPr/>
        </p:nvSpPr>
        <p:spPr bwMode="auto">
          <a:xfrm>
            <a:off x="8482013" y="1722439"/>
            <a:ext cx="990600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0.4V</a:t>
            </a:r>
          </a:p>
        </p:txBody>
      </p:sp>
      <p:sp>
        <p:nvSpPr>
          <p:cNvPr id="124" name="Text Box 46"/>
          <p:cNvSpPr txBox="1">
            <a:spLocks noChangeArrowheads="1"/>
          </p:cNvSpPr>
          <p:nvPr/>
        </p:nvSpPr>
        <p:spPr bwMode="auto">
          <a:xfrm>
            <a:off x="7742238" y="1487488"/>
            <a:ext cx="1643062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b="1" i="1" kern="0" dirty="0">
                <a:solidFill>
                  <a:sysClr val="windowText" lastClr="000000"/>
                </a:solidFill>
                <a:ea typeface="ＭＳ Ｐゴシック" pitchFamily="50" charset="-128"/>
              </a:rPr>
              <a:t>V</a:t>
            </a:r>
            <a:r>
              <a:rPr lang="en-US" altLang="ja-JP" sz="1800" b="1" i="1" kern="0" baseline="-25000" dirty="0">
                <a:solidFill>
                  <a:sysClr val="windowText" lastClr="000000"/>
                </a:solidFill>
                <a:ea typeface="ＭＳ Ｐゴシック" pitchFamily="50" charset="-128"/>
              </a:rPr>
              <a:t>RP</a:t>
            </a: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=0.45V</a:t>
            </a:r>
          </a:p>
        </p:txBody>
      </p:sp>
      <p:sp>
        <p:nvSpPr>
          <p:cNvPr id="125" name="Text Box 48"/>
          <p:cNvSpPr txBox="1">
            <a:spLocks noChangeArrowheads="1"/>
          </p:cNvSpPr>
          <p:nvPr/>
        </p:nvSpPr>
        <p:spPr bwMode="auto">
          <a:xfrm>
            <a:off x="6007101" y="1695450"/>
            <a:ext cx="504825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20</a:t>
            </a:r>
          </a:p>
        </p:txBody>
      </p:sp>
      <p:sp>
        <p:nvSpPr>
          <p:cNvPr id="126" name="Text Box 54"/>
          <p:cNvSpPr txBox="1">
            <a:spLocks noChangeArrowheads="1"/>
          </p:cNvSpPr>
          <p:nvPr/>
        </p:nvSpPr>
        <p:spPr bwMode="auto">
          <a:xfrm>
            <a:off x="6943726" y="1100138"/>
            <a:ext cx="1819275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b="1" kern="0" dirty="0">
                <a:solidFill>
                  <a:sysClr val="windowText" lastClr="000000"/>
                </a:solidFill>
                <a:ea typeface="ＭＳ Ｐゴシック" pitchFamily="50" charset="-128"/>
              </a:rPr>
              <a:t>(</a:t>
            </a:r>
            <a:r>
              <a:rPr lang="en-US" altLang="ja-JP" b="1" i="1" kern="0" dirty="0">
                <a:solidFill>
                  <a:sysClr val="windowText" lastClr="000000"/>
                </a:solidFill>
                <a:ea typeface="ＭＳ Ｐゴシック" pitchFamily="50" charset="-128"/>
              </a:rPr>
              <a:t>V</a:t>
            </a:r>
            <a:r>
              <a:rPr lang="en-US" altLang="ja-JP" b="1" i="1" kern="0" baseline="-25000" dirty="0">
                <a:solidFill>
                  <a:sysClr val="windowText" lastClr="000000"/>
                </a:solidFill>
                <a:ea typeface="ＭＳ Ｐゴシック" pitchFamily="50" charset="-128"/>
              </a:rPr>
              <a:t>RN</a:t>
            </a:r>
            <a:r>
              <a:rPr lang="en-US" altLang="ja-JP" b="1" kern="0" dirty="0">
                <a:solidFill>
                  <a:sysClr val="windowText" lastClr="000000"/>
                </a:solidFill>
                <a:ea typeface="ＭＳ Ｐゴシック" pitchFamily="50" charset="-128"/>
              </a:rPr>
              <a:t>=0.8V)</a:t>
            </a:r>
          </a:p>
        </p:txBody>
      </p:sp>
      <p:sp>
        <p:nvSpPr>
          <p:cNvPr id="127" name="Line 55"/>
          <p:cNvSpPr>
            <a:spLocks noChangeShapeType="1"/>
          </p:cNvSpPr>
          <p:nvPr/>
        </p:nvSpPr>
        <p:spPr bwMode="auto">
          <a:xfrm flipV="1">
            <a:off x="7442201" y="2851151"/>
            <a:ext cx="631825" cy="1503363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128" name="Line 56"/>
          <p:cNvSpPr>
            <a:spLocks noChangeShapeType="1"/>
          </p:cNvSpPr>
          <p:nvPr/>
        </p:nvSpPr>
        <p:spPr bwMode="auto">
          <a:xfrm flipV="1">
            <a:off x="7877176" y="1862138"/>
            <a:ext cx="404813" cy="16891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129" name="Text Box 57"/>
          <p:cNvSpPr txBox="1">
            <a:spLocks noChangeArrowheads="1"/>
          </p:cNvSpPr>
          <p:nvPr/>
        </p:nvSpPr>
        <p:spPr bwMode="auto">
          <a:xfrm>
            <a:off x="6496050" y="3392489"/>
            <a:ext cx="1289050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20dB/</a:t>
            </a:r>
            <a:r>
              <a:rPr lang="en-US" altLang="ja-JP" sz="1800" kern="0" dirty="0" err="1">
                <a:solidFill>
                  <a:sysClr val="windowText" lastClr="000000"/>
                </a:solidFill>
                <a:ea typeface="ＭＳ Ｐゴシック" pitchFamily="50" charset="-128"/>
              </a:rPr>
              <a:t>dec</a:t>
            </a:r>
            <a:endParaRPr lang="en-US" altLang="ja-JP" sz="1800" kern="0" dirty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130" name="Text Box 58"/>
          <p:cNvSpPr txBox="1">
            <a:spLocks noChangeArrowheads="1"/>
          </p:cNvSpPr>
          <p:nvPr/>
        </p:nvSpPr>
        <p:spPr bwMode="auto">
          <a:xfrm>
            <a:off x="6807200" y="2203450"/>
            <a:ext cx="128905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40dB/</a:t>
            </a:r>
            <a:r>
              <a:rPr lang="en-US" altLang="ja-JP" sz="1800" kern="0" dirty="0" err="1">
                <a:solidFill>
                  <a:sysClr val="windowText" lastClr="000000"/>
                </a:solidFill>
                <a:ea typeface="ＭＳ Ｐゴシック" pitchFamily="50" charset="-128"/>
              </a:rPr>
              <a:t>dec</a:t>
            </a:r>
            <a:endParaRPr lang="en-US" altLang="ja-JP" sz="1800" kern="0" dirty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131" name="Rectangle 59"/>
          <p:cNvSpPr>
            <a:spLocks noChangeArrowheads="1"/>
          </p:cNvSpPr>
          <p:nvPr/>
        </p:nvSpPr>
        <p:spPr bwMode="auto">
          <a:xfrm>
            <a:off x="6496051" y="1525588"/>
            <a:ext cx="2735263" cy="31877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132" name="Text Box 81"/>
          <p:cNvSpPr txBox="1">
            <a:spLocks noChangeArrowheads="1"/>
          </p:cNvSpPr>
          <p:nvPr/>
        </p:nvSpPr>
        <p:spPr bwMode="auto">
          <a:xfrm>
            <a:off x="6007101" y="2998788"/>
            <a:ext cx="504825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10</a:t>
            </a:r>
          </a:p>
        </p:txBody>
      </p:sp>
      <p:sp>
        <p:nvSpPr>
          <p:cNvPr id="133" name="Text Box 82"/>
          <p:cNvSpPr txBox="1">
            <a:spLocks noChangeArrowheads="1"/>
          </p:cNvSpPr>
          <p:nvPr/>
        </p:nvSpPr>
        <p:spPr bwMode="auto">
          <a:xfrm>
            <a:off x="6007101" y="4275139"/>
            <a:ext cx="504825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0</a:t>
            </a:r>
          </a:p>
        </p:txBody>
      </p:sp>
      <p:grpSp>
        <p:nvGrpSpPr>
          <p:cNvPr id="22573" name="Group 142"/>
          <p:cNvGrpSpPr>
            <a:grpSpLocks/>
          </p:cNvGrpSpPr>
          <p:nvPr/>
        </p:nvGrpSpPr>
        <p:grpSpPr bwMode="auto">
          <a:xfrm>
            <a:off x="6496051" y="1862139"/>
            <a:ext cx="2735263" cy="2581275"/>
            <a:chOff x="4971539" y="2013147"/>
            <a:chExt cx="2572236" cy="2579918"/>
          </a:xfrm>
        </p:grpSpPr>
        <p:sp>
          <p:nvSpPr>
            <p:cNvPr id="134" name="Line 83"/>
            <p:cNvSpPr>
              <a:spLocks noChangeShapeType="1"/>
            </p:cNvSpPr>
            <p:nvPr/>
          </p:nvSpPr>
          <p:spPr bwMode="auto">
            <a:xfrm>
              <a:off x="4971539" y="4593065"/>
              <a:ext cx="25722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35" name="Line 84"/>
            <p:cNvSpPr>
              <a:spLocks noChangeShapeType="1"/>
            </p:cNvSpPr>
            <p:nvPr/>
          </p:nvSpPr>
          <p:spPr bwMode="auto">
            <a:xfrm>
              <a:off x="4971539" y="3331665"/>
              <a:ext cx="25722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36" name="Line 85"/>
            <p:cNvSpPr>
              <a:spLocks noChangeShapeType="1"/>
            </p:cNvSpPr>
            <p:nvPr/>
          </p:nvSpPr>
          <p:spPr bwMode="auto">
            <a:xfrm>
              <a:off x="4971539" y="2013147"/>
              <a:ext cx="25722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lIns="36000" tIns="36000" rIns="36000" bIns="36000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sz="1800" kern="0">
                <a:solidFill>
                  <a:sysClr val="windowText" lastClr="000000"/>
                </a:solidFill>
                <a:ea typeface="ＭＳ Ｐゴシック" pitchFamily="50" charset="-128"/>
              </a:endParaRPr>
            </a:p>
          </p:txBody>
        </p:sp>
      </p:grpSp>
      <p:sp>
        <p:nvSpPr>
          <p:cNvPr id="137" name="Text Box 86"/>
          <p:cNvSpPr txBox="1">
            <a:spLocks noChangeArrowheads="1"/>
          </p:cNvSpPr>
          <p:nvPr/>
        </p:nvSpPr>
        <p:spPr bwMode="auto">
          <a:xfrm rot="16200000">
            <a:off x="4921250" y="2754313"/>
            <a:ext cx="194945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Gain [dB]</a:t>
            </a:r>
          </a:p>
        </p:txBody>
      </p:sp>
      <p:sp>
        <p:nvSpPr>
          <p:cNvPr id="138" name="Text Box 87"/>
          <p:cNvSpPr txBox="1">
            <a:spLocks noChangeArrowheads="1"/>
          </p:cNvSpPr>
          <p:nvPr/>
        </p:nvSpPr>
        <p:spPr bwMode="auto">
          <a:xfrm>
            <a:off x="7678738" y="4970464"/>
            <a:ext cx="728662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altLang="ja-JP" sz="1800" kern="0" dirty="0">
                <a:solidFill>
                  <a:sysClr val="windowText" lastClr="000000"/>
                </a:solidFill>
                <a:ea typeface="ＭＳ Ｐゴシック" pitchFamily="50" charset="-128"/>
              </a:rPr>
              <a:t>GHz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05678" y="425233"/>
            <a:ext cx="6193946" cy="547688"/>
          </a:xfrm>
        </p:spPr>
        <p:txBody>
          <a:bodyPr/>
          <a:lstStyle/>
          <a:p>
            <a:pPr eaLnBrk="1" hangingPunct="1"/>
            <a:r>
              <a:rPr lang="en-US" altLang="en-US" sz="3400" dirty="0"/>
              <a:t>Use of Colors: Use RGB</a:t>
            </a:r>
          </a:p>
        </p:txBody>
      </p:sp>
      <p:grpSp>
        <p:nvGrpSpPr>
          <p:cNvPr id="334" name="Group 333"/>
          <p:cNvGrpSpPr/>
          <p:nvPr/>
        </p:nvGrpSpPr>
        <p:grpSpPr>
          <a:xfrm>
            <a:off x="2064087" y="1465046"/>
            <a:ext cx="8307387" cy="4772025"/>
            <a:chOff x="407988" y="1114425"/>
            <a:chExt cx="8307387" cy="4772025"/>
          </a:xfrm>
        </p:grpSpPr>
        <p:sp>
          <p:nvSpPr>
            <p:cNvPr id="335" name="Rectangle 334"/>
            <p:cNvSpPr/>
            <p:nvPr/>
          </p:nvSpPr>
          <p:spPr bwMode="auto">
            <a:xfrm>
              <a:off x="1446213" y="3878263"/>
              <a:ext cx="6210300" cy="1635125"/>
            </a:xfrm>
            <a:prstGeom prst="rect">
              <a:avLst/>
            </a:prstGeom>
            <a:solidFill>
              <a:schemeClr val="accent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469900" indent="-469900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/>
              </a:pPr>
              <a:endParaRPr lang="en-CA">
                <a:ea typeface="ＭＳ Ｐゴシック" pitchFamily="50" charset="-128"/>
              </a:endParaRPr>
            </a:p>
          </p:txBody>
        </p:sp>
        <p:sp>
          <p:nvSpPr>
            <p:cNvPr id="336" name="AutoShape 137"/>
            <p:cNvSpPr>
              <a:spLocks noChangeArrowheads="1"/>
            </p:cNvSpPr>
            <p:nvPr/>
          </p:nvSpPr>
          <p:spPr bwMode="auto">
            <a:xfrm>
              <a:off x="468313" y="1270000"/>
              <a:ext cx="2447925" cy="2303463"/>
            </a:xfrm>
            <a:prstGeom prst="roundRect">
              <a:avLst>
                <a:gd name="adj" fmla="val 16667"/>
              </a:avLst>
            </a:prstGeom>
            <a:solidFill>
              <a:srgbClr val="FF322F">
                <a:alpha val="10196"/>
              </a:srgbClr>
            </a:solidFill>
            <a:ln w="38100" algn="ctr">
              <a:solidFill>
                <a:srgbClr val="FF322F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337" name="AutoShape 314"/>
            <p:cNvSpPr>
              <a:spLocks noChangeArrowheads="1"/>
            </p:cNvSpPr>
            <p:nvPr/>
          </p:nvSpPr>
          <p:spPr bwMode="auto">
            <a:xfrm>
              <a:off x="3103563" y="1270000"/>
              <a:ext cx="2882900" cy="2303463"/>
            </a:xfrm>
            <a:prstGeom prst="roundRect">
              <a:avLst>
                <a:gd name="adj" fmla="val 16667"/>
              </a:avLst>
            </a:prstGeom>
            <a:solidFill>
              <a:srgbClr val="00CC66">
                <a:alpha val="10196"/>
              </a:srgbClr>
            </a:solidFill>
            <a:ln w="38100" algn="ctr">
              <a:solidFill>
                <a:srgbClr val="00CC66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338" name="AutoShape 476"/>
            <p:cNvSpPr>
              <a:spLocks noChangeArrowheads="1"/>
            </p:cNvSpPr>
            <p:nvPr/>
          </p:nvSpPr>
          <p:spPr bwMode="auto">
            <a:xfrm>
              <a:off x="6172200" y="1270000"/>
              <a:ext cx="2543175" cy="2303463"/>
            </a:xfrm>
            <a:prstGeom prst="roundRect">
              <a:avLst>
                <a:gd name="adj" fmla="val 16667"/>
              </a:avLst>
            </a:prstGeom>
            <a:solidFill>
              <a:srgbClr val="6699FF">
                <a:alpha val="10196"/>
              </a:srgbClr>
            </a:solidFill>
            <a:ln w="38100" algn="ctr">
              <a:solidFill>
                <a:srgbClr val="6699FF"/>
              </a:solidFill>
              <a:round/>
              <a:headEnd/>
              <a:tailEnd/>
            </a:ln>
          </p:spPr>
          <p:txBody>
            <a:bodyPr lIns="90000" tIns="46800" rIns="90000" bIns="46800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339" name="Line 48"/>
            <p:cNvSpPr>
              <a:spLocks noChangeShapeType="1"/>
            </p:cNvSpPr>
            <p:nvPr/>
          </p:nvSpPr>
          <p:spPr bwMode="auto">
            <a:xfrm>
              <a:off x="1416050" y="5332413"/>
              <a:ext cx="6251575" cy="46037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0" name="Line 49"/>
            <p:cNvSpPr>
              <a:spLocks noChangeShapeType="1"/>
            </p:cNvSpPr>
            <p:nvPr/>
          </p:nvSpPr>
          <p:spPr bwMode="auto">
            <a:xfrm>
              <a:off x="1416050" y="4606925"/>
              <a:ext cx="6251575" cy="46038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grpSp>
          <p:nvGrpSpPr>
            <p:cNvPr id="341" name="Group 692"/>
            <p:cNvGrpSpPr>
              <a:grpSpLocks/>
            </p:cNvGrpSpPr>
            <p:nvPr/>
          </p:nvGrpSpPr>
          <p:grpSpPr bwMode="auto">
            <a:xfrm>
              <a:off x="2460625" y="3878263"/>
              <a:ext cx="4165600" cy="1635125"/>
              <a:chOff x="2460476" y="3878797"/>
              <a:chExt cx="4165632" cy="1817929"/>
            </a:xfrm>
          </p:grpSpPr>
          <p:sp>
            <p:nvSpPr>
              <p:cNvPr id="658" name="Line 51"/>
              <p:cNvSpPr>
                <a:spLocks noChangeShapeType="1"/>
              </p:cNvSpPr>
              <p:nvPr/>
            </p:nvSpPr>
            <p:spPr bwMode="auto">
              <a:xfrm>
                <a:off x="2460476" y="3878797"/>
                <a:ext cx="1912" cy="1817929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59" name="Line 52"/>
              <p:cNvSpPr>
                <a:spLocks noChangeShapeType="1"/>
              </p:cNvSpPr>
              <p:nvPr/>
            </p:nvSpPr>
            <p:spPr bwMode="auto">
              <a:xfrm>
                <a:off x="3504274" y="3878797"/>
                <a:ext cx="1912" cy="1817929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60" name="Line 53"/>
              <p:cNvSpPr>
                <a:spLocks noChangeShapeType="1"/>
              </p:cNvSpPr>
              <p:nvPr/>
            </p:nvSpPr>
            <p:spPr bwMode="auto">
              <a:xfrm>
                <a:off x="4548071" y="3878797"/>
                <a:ext cx="1912" cy="1817929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61" name="Line 54"/>
              <p:cNvSpPr>
                <a:spLocks noChangeShapeType="1"/>
              </p:cNvSpPr>
              <p:nvPr/>
            </p:nvSpPr>
            <p:spPr bwMode="auto">
              <a:xfrm>
                <a:off x="5580399" y="3878797"/>
                <a:ext cx="1912" cy="1817929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62" name="Line 55"/>
              <p:cNvSpPr>
                <a:spLocks noChangeShapeType="1"/>
              </p:cNvSpPr>
              <p:nvPr/>
            </p:nvSpPr>
            <p:spPr bwMode="auto">
              <a:xfrm>
                <a:off x="6624196" y="3878797"/>
                <a:ext cx="1912" cy="1817929"/>
              </a:xfrm>
              <a:prstGeom prst="line">
                <a:avLst/>
              </a:prstGeom>
              <a:noFill/>
              <a:ln w="19050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sp>
          <p:nvSpPr>
            <p:cNvPr id="342" name="Rectangle 57"/>
            <p:cNvSpPr>
              <a:spLocks noChangeArrowheads="1"/>
            </p:cNvSpPr>
            <p:nvPr/>
          </p:nvSpPr>
          <p:spPr bwMode="auto">
            <a:xfrm>
              <a:off x="1416050" y="3873500"/>
              <a:ext cx="6251575" cy="16398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343" name="Freeform 64"/>
            <p:cNvSpPr>
              <a:spLocks/>
            </p:cNvSpPr>
            <p:nvPr/>
          </p:nvSpPr>
          <p:spPr bwMode="auto">
            <a:xfrm>
              <a:off x="1428750" y="4038600"/>
              <a:ext cx="6227763" cy="1284288"/>
            </a:xfrm>
            <a:custGeom>
              <a:avLst/>
              <a:gdLst>
                <a:gd name="T0" fmla="*/ 2147483647 w 543"/>
                <a:gd name="T1" fmla="*/ 2147483647 h 207"/>
                <a:gd name="T2" fmla="*/ 2147483647 w 543"/>
                <a:gd name="T3" fmla="*/ 2147483647 h 207"/>
                <a:gd name="T4" fmla="*/ 2147483647 w 543"/>
                <a:gd name="T5" fmla="*/ 2147483647 h 207"/>
                <a:gd name="T6" fmla="*/ 2147483647 w 543"/>
                <a:gd name="T7" fmla="*/ 2147483647 h 207"/>
                <a:gd name="T8" fmla="*/ 2147483647 w 543"/>
                <a:gd name="T9" fmla="*/ 2147483647 h 207"/>
                <a:gd name="T10" fmla="*/ 2147483647 w 543"/>
                <a:gd name="T11" fmla="*/ 2147483647 h 207"/>
                <a:gd name="T12" fmla="*/ 2147483647 w 543"/>
                <a:gd name="T13" fmla="*/ 2147483647 h 207"/>
                <a:gd name="T14" fmla="*/ 2147483647 w 543"/>
                <a:gd name="T15" fmla="*/ 2147483647 h 207"/>
                <a:gd name="T16" fmla="*/ 2147483647 w 543"/>
                <a:gd name="T17" fmla="*/ 2147483647 h 207"/>
                <a:gd name="T18" fmla="*/ 2147483647 w 543"/>
                <a:gd name="T19" fmla="*/ 2147483647 h 207"/>
                <a:gd name="T20" fmla="*/ 2147483647 w 543"/>
                <a:gd name="T21" fmla="*/ 2147483647 h 207"/>
                <a:gd name="T22" fmla="*/ 2147483647 w 543"/>
                <a:gd name="T23" fmla="*/ 2147483647 h 207"/>
                <a:gd name="T24" fmla="*/ 2147483647 w 543"/>
                <a:gd name="T25" fmla="*/ 2147483647 h 207"/>
                <a:gd name="T26" fmla="*/ 2147483647 w 543"/>
                <a:gd name="T27" fmla="*/ 2147483647 h 207"/>
                <a:gd name="T28" fmla="*/ 2147483647 w 543"/>
                <a:gd name="T29" fmla="*/ 2147483647 h 207"/>
                <a:gd name="T30" fmla="*/ 2147483647 w 543"/>
                <a:gd name="T31" fmla="*/ 2147483647 h 207"/>
                <a:gd name="T32" fmla="*/ 2147483647 w 543"/>
                <a:gd name="T33" fmla="*/ 2147483647 h 207"/>
                <a:gd name="T34" fmla="*/ 2147483647 w 543"/>
                <a:gd name="T35" fmla="*/ 2147483647 h 207"/>
                <a:gd name="T36" fmla="*/ 2147483647 w 543"/>
                <a:gd name="T37" fmla="*/ 2147483647 h 207"/>
                <a:gd name="T38" fmla="*/ 2147483647 w 543"/>
                <a:gd name="T39" fmla="*/ 2147483647 h 207"/>
                <a:gd name="T40" fmla="*/ 2147483647 w 543"/>
                <a:gd name="T41" fmla="*/ 2147483647 h 207"/>
                <a:gd name="T42" fmla="*/ 2147483647 w 543"/>
                <a:gd name="T43" fmla="*/ 2147483647 h 207"/>
                <a:gd name="T44" fmla="*/ 2147483647 w 543"/>
                <a:gd name="T45" fmla="*/ 2147483647 h 207"/>
                <a:gd name="T46" fmla="*/ 2147483647 w 543"/>
                <a:gd name="T47" fmla="*/ 2147483647 h 207"/>
                <a:gd name="T48" fmla="*/ 2147483647 w 543"/>
                <a:gd name="T49" fmla="*/ 2147483647 h 207"/>
                <a:gd name="T50" fmla="*/ 2147483647 w 543"/>
                <a:gd name="T51" fmla="*/ 2147483647 h 207"/>
                <a:gd name="T52" fmla="*/ 2147483647 w 543"/>
                <a:gd name="T53" fmla="*/ 2147483647 h 207"/>
                <a:gd name="T54" fmla="*/ 2147483647 w 543"/>
                <a:gd name="T55" fmla="*/ 2147483647 h 207"/>
                <a:gd name="T56" fmla="*/ 2147483647 w 543"/>
                <a:gd name="T57" fmla="*/ 2147483647 h 207"/>
                <a:gd name="T58" fmla="*/ 2147483647 w 543"/>
                <a:gd name="T59" fmla="*/ 0 h 207"/>
                <a:gd name="T60" fmla="*/ 2147483647 w 543"/>
                <a:gd name="T61" fmla="*/ 2147483647 h 207"/>
                <a:gd name="T62" fmla="*/ 2147483647 w 543"/>
                <a:gd name="T63" fmla="*/ 2147483647 h 207"/>
                <a:gd name="T64" fmla="*/ 2147483647 w 543"/>
                <a:gd name="T65" fmla="*/ 2147483647 h 207"/>
                <a:gd name="T66" fmla="*/ 2147483647 w 543"/>
                <a:gd name="T67" fmla="*/ 2147483647 h 207"/>
                <a:gd name="T68" fmla="*/ 2147483647 w 543"/>
                <a:gd name="T69" fmla="*/ 2147483647 h 207"/>
                <a:gd name="T70" fmla="*/ 2147483647 w 543"/>
                <a:gd name="T71" fmla="*/ 2147483647 h 207"/>
                <a:gd name="T72" fmla="*/ 2147483647 w 543"/>
                <a:gd name="T73" fmla="*/ 2147483647 h 207"/>
                <a:gd name="T74" fmla="*/ 2147483647 w 543"/>
                <a:gd name="T75" fmla="*/ 2147483647 h 207"/>
                <a:gd name="T76" fmla="*/ 2147483647 w 543"/>
                <a:gd name="T77" fmla="*/ 2147483647 h 207"/>
                <a:gd name="T78" fmla="*/ 2147483647 w 543"/>
                <a:gd name="T79" fmla="*/ 2147483647 h 207"/>
                <a:gd name="T80" fmla="*/ 2147483647 w 543"/>
                <a:gd name="T81" fmla="*/ 2147483647 h 207"/>
                <a:gd name="T82" fmla="*/ 2147483647 w 543"/>
                <a:gd name="T83" fmla="*/ 2147483647 h 207"/>
                <a:gd name="T84" fmla="*/ 2147483647 w 543"/>
                <a:gd name="T85" fmla="*/ 2147483647 h 207"/>
                <a:gd name="T86" fmla="*/ 2147483647 w 543"/>
                <a:gd name="T87" fmla="*/ 2147483647 h 207"/>
                <a:gd name="T88" fmla="*/ 2147483647 w 543"/>
                <a:gd name="T89" fmla="*/ 2147483647 h 207"/>
                <a:gd name="T90" fmla="*/ 2147483647 w 543"/>
                <a:gd name="T91" fmla="*/ 2147483647 h 207"/>
                <a:gd name="T92" fmla="*/ 2147483647 w 543"/>
                <a:gd name="T93" fmla="*/ 2147483647 h 207"/>
                <a:gd name="T94" fmla="*/ 2147483647 w 543"/>
                <a:gd name="T95" fmla="*/ 2147483647 h 207"/>
                <a:gd name="T96" fmla="*/ 2147483647 w 543"/>
                <a:gd name="T97" fmla="*/ 2147483647 h 207"/>
                <a:gd name="T98" fmla="*/ 2147483647 w 543"/>
                <a:gd name="T99" fmla="*/ 2147483647 h 207"/>
                <a:gd name="T100" fmla="*/ 2147483647 w 543"/>
                <a:gd name="T101" fmla="*/ 2147483647 h 207"/>
                <a:gd name="T102" fmla="*/ 2147483647 w 543"/>
                <a:gd name="T103" fmla="*/ 2147483647 h 207"/>
                <a:gd name="T104" fmla="*/ 2147483647 w 543"/>
                <a:gd name="T105" fmla="*/ 2147483647 h 207"/>
                <a:gd name="T106" fmla="*/ 2147483647 w 543"/>
                <a:gd name="T107" fmla="*/ 2147483647 h 207"/>
                <a:gd name="T108" fmla="*/ 2147483647 w 543"/>
                <a:gd name="T109" fmla="*/ 2147483647 h 207"/>
                <a:gd name="T110" fmla="*/ 2147483647 w 543"/>
                <a:gd name="T111" fmla="*/ 2147483647 h 207"/>
                <a:gd name="T112" fmla="*/ 2147483647 w 543"/>
                <a:gd name="T113" fmla="*/ 2147483647 h 207"/>
                <a:gd name="T114" fmla="*/ 2147483647 w 543"/>
                <a:gd name="T115" fmla="*/ 2147483647 h 207"/>
                <a:gd name="T116" fmla="*/ 2147483647 w 543"/>
                <a:gd name="T117" fmla="*/ 2147483647 h 207"/>
                <a:gd name="T118" fmla="*/ 2147483647 w 543"/>
                <a:gd name="T119" fmla="*/ 2147483647 h 20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43"/>
                <a:gd name="T181" fmla="*/ 0 h 207"/>
                <a:gd name="T182" fmla="*/ 543 w 543"/>
                <a:gd name="T183" fmla="*/ 207 h 207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43" h="207">
                  <a:moveTo>
                    <a:pt x="0" y="183"/>
                  </a:moveTo>
                  <a:lnTo>
                    <a:pt x="1" y="183"/>
                  </a:lnTo>
                  <a:lnTo>
                    <a:pt x="3" y="183"/>
                  </a:lnTo>
                  <a:lnTo>
                    <a:pt x="4" y="183"/>
                  </a:lnTo>
                  <a:lnTo>
                    <a:pt x="6" y="183"/>
                  </a:lnTo>
                  <a:lnTo>
                    <a:pt x="7" y="183"/>
                  </a:lnTo>
                  <a:lnTo>
                    <a:pt x="9" y="183"/>
                  </a:lnTo>
                  <a:lnTo>
                    <a:pt x="10" y="183"/>
                  </a:lnTo>
                  <a:lnTo>
                    <a:pt x="12" y="183"/>
                  </a:lnTo>
                  <a:lnTo>
                    <a:pt x="13" y="183"/>
                  </a:lnTo>
                  <a:lnTo>
                    <a:pt x="15" y="183"/>
                  </a:lnTo>
                  <a:lnTo>
                    <a:pt x="16" y="183"/>
                  </a:lnTo>
                  <a:lnTo>
                    <a:pt x="18" y="183"/>
                  </a:lnTo>
                  <a:lnTo>
                    <a:pt x="19" y="183"/>
                  </a:lnTo>
                  <a:lnTo>
                    <a:pt x="21" y="183"/>
                  </a:lnTo>
                  <a:lnTo>
                    <a:pt x="22" y="183"/>
                  </a:lnTo>
                  <a:lnTo>
                    <a:pt x="24" y="183"/>
                  </a:lnTo>
                  <a:lnTo>
                    <a:pt x="25" y="183"/>
                  </a:lnTo>
                  <a:lnTo>
                    <a:pt x="27" y="183"/>
                  </a:lnTo>
                  <a:lnTo>
                    <a:pt x="29" y="183"/>
                  </a:lnTo>
                  <a:lnTo>
                    <a:pt x="30" y="183"/>
                  </a:lnTo>
                  <a:lnTo>
                    <a:pt x="32" y="183"/>
                  </a:lnTo>
                  <a:lnTo>
                    <a:pt x="33" y="183"/>
                  </a:lnTo>
                  <a:lnTo>
                    <a:pt x="35" y="183"/>
                  </a:lnTo>
                  <a:lnTo>
                    <a:pt x="36" y="183"/>
                  </a:lnTo>
                  <a:lnTo>
                    <a:pt x="38" y="183"/>
                  </a:lnTo>
                  <a:lnTo>
                    <a:pt x="39" y="183"/>
                  </a:lnTo>
                  <a:lnTo>
                    <a:pt x="41" y="183"/>
                  </a:lnTo>
                  <a:lnTo>
                    <a:pt x="42" y="183"/>
                  </a:lnTo>
                  <a:lnTo>
                    <a:pt x="44" y="183"/>
                  </a:lnTo>
                  <a:lnTo>
                    <a:pt x="45" y="183"/>
                  </a:lnTo>
                  <a:lnTo>
                    <a:pt x="47" y="183"/>
                  </a:lnTo>
                  <a:lnTo>
                    <a:pt x="48" y="183"/>
                  </a:lnTo>
                  <a:lnTo>
                    <a:pt x="50" y="183"/>
                  </a:lnTo>
                  <a:lnTo>
                    <a:pt x="51" y="183"/>
                  </a:lnTo>
                  <a:lnTo>
                    <a:pt x="53" y="183"/>
                  </a:lnTo>
                  <a:lnTo>
                    <a:pt x="54" y="183"/>
                  </a:lnTo>
                  <a:lnTo>
                    <a:pt x="56" y="183"/>
                  </a:lnTo>
                  <a:lnTo>
                    <a:pt x="57" y="183"/>
                  </a:lnTo>
                  <a:lnTo>
                    <a:pt x="59" y="183"/>
                  </a:lnTo>
                  <a:lnTo>
                    <a:pt x="60" y="182"/>
                  </a:lnTo>
                  <a:lnTo>
                    <a:pt x="62" y="182"/>
                  </a:lnTo>
                  <a:lnTo>
                    <a:pt x="63" y="182"/>
                  </a:lnTo>
                  <a:lnTo>
                    <a:pt x="65" y="182"/>
                  </a:lnTo>
                  <a:lnTo>
                    <a:pt x="66" y="182"/>
                  </a:lnTo>
                  <a:lnTo>
                    <a:pt x="68" y="182"/>
                  </a:lnTo>
                  <a:lnTo>
                    <a:pt x="69" y="182"/>
                  </a:lnTo>
                  <a:lnTo>
                    <a:pt x="71" y="182"/>
                  </a:lnTo>
                  <a:lnTo>
                    <a:pt x="72" y="182"/>
                  </a:lnTo>
                  <a:lnTo>
                    <a:pt x="74" y="181"/>
                  </a:lnTo>
                  <a:lnTo>
                    <a:pt x="75" y="181"/>
                  </a:lnTo>
                  <a:lnTo>
                    <a:pt x="77" y="181"/>
                  </a:lnTo>
                  <a:lnTo>
                    <a:pt x="78" y="181"/>
                  </a:lnTo>
                  <a:lnTo>
                    <a:pt x="80" y="181"/>
                  </a:lnTo>
                  <a:lnTo>
                    <a:pt x="82" y="181"/>
                  </a:lnTo>
                  <a:lnTo>
                    <a:pt x="83" y="181"/>
                  </a:lnTo>
                  <a:lnTo>
                    <a:pt x="85" y="180"/>
                  </a:lnTo>
                  <a:lnTo>
                    <a:pt x="86" y="180"/>
                  </a:lnTo>
                  <a:lnTo>
                    <a:pt x="88" y="180"/>
                  </a:lnTo>
                  <a:lnTo>
                    <a:pt x="89" y="180"/>
                  </a:lnTo>
                  <a:lnTo>
                    <a:pt x="91" y="180"/>
                  </a:lnTo>
                  <a:lnTo>
                    <a:pt x="92" y="179"/>
                  </a:lnTo>
                  <a:lnTo>
                    <a:pt x="94" y="179"/>
                  </a:lnTo>
                  <a:lnTo>
                    <a:pt x="95" y="179"/>
                  </a:lnTo>
                  <a:lnTo>
                    <a:pt x="97" y="179"/>
                  </a:lnTo>
                  <a:lnTo>
                    <a:pt x="98" y="179"/>
                  </a:lnTo>
                  <a:lnTo>
                    <a:pt x="100" y="178"/>
                  </a:lnTo>
                  <a:lnTo>
                    <a:pt x="101" y="178"/>
                  </a:lnTo>
                  <a:lnTo>
                    <a:pt x="103" y="178"/>
                  </a:lnTo>
                  <a:lnTo>
                    <a:pt x="104" y="178"/>
                  </a:lnTo>
                  <a:lnTo>
                    <a:pt x="106" y="177"/>
                  </a:lnTo>
                  <a:lnTo>
                    <a:pt x="107" y="177"/>
                  </a:lnTo>
                  <a:lnTo>
                    <a:pt x="109" y="177"/>
                  </a:lnTo>
                  <a:lnTo>
                    <a:pt x="110" y="177"/>
                  </a:lnTo>
                  <a:lnTo>
                    <a:pt x="112" y="176"/>
                  </a:lnTo>
                  <a:lnTo>
                    <a:pt x="113" y="176"/>
                  </a:lnTo>
                  <a:lnTo>
                    <a:pt x="115" y="176"/>
                  </a:lnTo>
                  <a:lnTo>
                    <a:pt x="116" y="176"/>
                  </a:lnTo>
                  <a:lnTo>
                    <a:pt x="118" y="175"/>
                  </a:lnTo>
                  <a:lnTo>
                    <a:pt x="119" y="175"/>
                  </a:lnTo>
                  <a:lnTo>
                    <a:pt x="121" y="175"/>
                  </a:lnTo>
                  <a:lnTo>
                    <a:pt x="122" y="174"/>
                  </a:lnTo>
                  <a:lnTo>
                    <a:pt x="124" y="174"/>
                  </a:lnTo>
                  <a:lnTo>
                    <a:pt x="125" y="174"/>
                  </a:lnTo>
                  <a:lnTo>
                    <a:pt x="127" y="173"/>
                  </a:lnTo>
                  <a:lnTo>
                    <a:pt x="128" y="173"/>
                  </a:lnTo>
                  <a:lnTo>
                    <a:pt x="130" y="173"/>
                  </a:lnTo>
                  <a:lnTo>
                    <a:pt x="131" y="172"/>
                  </a:lnTo>
                  <a:lnTo>
                    <a:pt x="133" y="172"/>
                  </a:lnTo>
                  <a:lnTo>
                    <a:pt x="134" y="171"/>
                  </a:lnTo>
                  <a:lnTo>
                    <a:pt x="136" y="171"/>
                  </a:lnTo>
                  <a:lnTo>
                    <a:pt x="138" y="170"/>
                  </a:lnTo>
                  <a:lnTo>
                    <a:pt x="139" y="170"/>
                  </a:lnTo>
                  <a:lnTo>
                    <a:pt x="141" y="170"/>
                  </a:lnTo>
                  <a:lnTo>
                    <a:pt x="142" y="169"/>
                  </a:lnTo>
                  <a:lnTo>
                    <a:pt x="144" y="169"/>
                  </a:lnTo>
                  <a:lnTo>
                    <a:pt x="145" y="168"/>
                  </a:lnTo>
                  <a:lnTo>
                    <a:pt x="147" y="168"/>
                  </a:lnTo>
                  <a:lnTo>
                    <a:pt x="148" y="168"/>
                  </a:lnTo>
                  <a:lnTo>
                    <a:pt x="150" y="167"/>
                  </a:lnTo>
                  <a:lnTo>
                    <a:pt x="151" y="166"/>
                  </a:lnTo>
                  <a:lnTo>
                    <a:pt x="153" y="166"/>
                  </a:lnTo>
                  <a:lnTo>
                    <a:pt x="154" y="165"/>
                  </a:lnTo>
                  <a:lnTo>
                    <a:pt x="156" y="165"/>
                  </a:lnTo>
                  <a:lnTo>
                    <a:pt x="157" y="164"/>
                  </a:lnTo>
                  <a:lnTo>
                    <a:pt x="159" y="164"/>
                  </a:lnTo>
                  <a:lnTo>
                    <a:pt x="160" y="163"/>
                  </a:lnTo>
                  <a:lnTo>
                    <a:pt x="162" y="163"/>
                  </a:lnTo>
                  <a:lnTo>
                    <a:pt x="163" y="162"/>
                  </a:lnTo>
                  <a:lnTo>
                    <a:pt x="165" y="162"/>
                  </a:lnTo>
                  <a:lnTo>
                    <a:pt x="166" y="161"/>
                  </a:lnTo>
                  <a:lnTo>
                    <a:pt x="168" y="160"/>
                  </a:lnTo>
                  <a:lnTo>
                    <a:pt x="169" y="160"/>
                  </a:lnTo>
                  <a:lnTo>
                    <a:pt x="171" y="159"/>
                  </a:lnTo>
                  <a:lnTo>
                    <a:pt x="172" y="158"/>
                  </a:lnTo>
                  <a:lnTo>
                    <a:pt x="174" y="157"/>
                  </a:lnTo>
                  <a:lnTo>
                    <a:pt x="175" y="157"/>
                  </a:lnTo>
                  <a:lnTo>
                    <a:pt x="177" y="156"/>
                  </a:lnTo>
                  <a:lnTo>
                    <a:pt x="178" y="156"/>
                  </a:lnTo>
                  <a:lnTo>
                    <a:pt x="180" y="155"/>
                  </a:lnTo>
                  <a:lnTo>
                    <a:pt x="181" y="154"/>
                  </a:lnTo>
                  <a:lnTo>
                    <a:pt x="183" y="153"/>
                  </a:lnTo>
                  <a:lnTo>
                    <a:pt x="184" y="153"/>
                  </a:lnTo>
                  <a:lnTo>
                    <a:pt x="186" y="152"/>
                  </a:lnTo>
                  <a:lnTo>
                    <a:pt x="187" y="151"/>
                  </a:lnTo>
                  <a:lnTo>
                    <a:pt x="189" y="150"/>
                  </a:lnTo>
                  <a:lnTo>
                    <a:pt x="191" y="150"/>
                  </a:lnTo>
                  <a:lnTo>
                    <a:pt x="192" y="148"/>
                  </a:lnTo>
                  <a:lnTo>
                    <a:pt x="194" y="148"/>
                  </a:lnTo>
                  <a:lnTo>
                    <a:pt x="195" y="147"/>
                  </a:lnTo>
                  <a:lnTo>
                    <a:pt x="197" y="146"/>
                  </a:lnTo>
                  <a:lnTo>
                    <a:pt x="198" y="145"/>
                  </a:lnTo>
                  <a:lnTo>
                    <a:pt x="200" y="144"/>
                  </a:lnTo>
                  <a:lnTo>
                    <a:pt x="201" y="143"/>
                  </a:lnTo>
                  <a:lnTo>
                    <a:pt x="203" y="143"/>
                  </a:lnTo>
                  <a:lnTo>
                    <a:pt x="204" y="141"/>
                  </a:lnTo>
                  <a:lnTo>
                    <a:pt x="206" y="141"/>
                  </a:lnTo>
                  <a:lnTo>
                    <a:pt x="207" y="139"/>
                  </a:lnTo>
                  <a:lnTo>
                    <a:pt x="209" y="139"/>
                  </a:lnTo>
                  <a:lnTo>
                    <a:pt x="210" y="137"/>
                  </a:lnTo>
                  <a:lnTo>
                    <a:pt x="212" y="136"/>
                  </a:lnTo>
                  <a:lnTo>
                    <a:pt x="213" y="135"/>
                  </a:lnTo>
                  <a:lnTo>
                    <a:pt x="215" y="134"/>
                  </a:lnTo>
                  <a:lnTo>
                    <a:pt x="216" y="133"/>
                  </a:lnTo>
                  <a:lnTo>
                    <a:pt x="218" y="132"/>
                  </a:lnTo>
                  <a:lnTo>
                    <a:pt x="219" y="130"/>
                  </a:lnTo>
                  <a:lnTo>
                    <a:pt x="221" y="130"/>
                  </a:lnTo>
                  <a:lnTo>
                    <a:pt x="222" y="128"/>
                  </a:lnTo>
                  <a:lnTo>
                    <a:pt x="224" y="127"/>
                  </a:lnTo>
                  <a:lnTo>
                    <a:pt x="225" y="125"/>
                  </a:lnTo>
                  <a:lnTo>
                    <a:pt x="227" y="125"/>
                  </a:lnTo>
                  <a:lnTo>
                    <a:pt x="228" y="123"/>
                  </a:lnTo>
                  <a:lnTo>
                    <a:pt x="230" y="122"/>
                  </a:lnTo>
                  <a:lnTo>
                    <a:pt x="231" y="120"/>
                  </a:lnTo>
                  <a:lnTo>
                    <a:pt x="233" y="119"/>
                  </a:lnTo>
                  <a:lnTo>
                    <a:pt x="234" y="117"/>
                  </a:lnTo>
                  <a:lnTo>
                    <a:pt x="236" y="116"/>
                  </a:lnTo>
                  <a:lnTo>
                    <a:pt x="237" y="114"/>
                  </a:lnTo>
                  <a:lnTo>
                    <a:pt x="239" y="113"/>
                  </a:lnTo>
                  <a:lnTo>
                    <a:pt x="240" y="108"/>
                  </a:lnTo>
                  <a:lnTo>
                    <a:pt x="242" y="99"/>
                  </a:lnTo>
                  <a:lnTo>
                    <a:pt x="243" y="91"/>
                  </a:lnTo>
                  <a:lnTo>
                    <a:pt x="245" y="83"/>
                  </a:lnTo>
                  <a:lnTo>
                    <a:pt x="247" y="77"/>
                  </a:lnTo>
                  <a:lnTo>
                    <a:pt x="248" y="72"/>
                  </a:lnTo>
                  <a:lnTo>
                    <a:pt x="250" y="66"/>
                  </a:lnTo>
                  <a:lnTo>
                    <a:pt x="251" y="61"/>
                  </a:lnTo>
                  <a:lnTo>
                    <a:pt x="253" y="56"/>
                  </a:lnTo>
                  <a:lnTo>
                    <a:pt x="254" y="51"/>
                  </a:lnTo>
                  <a:lnTo>
                    <a:pt x="256" y="46"/>
                  </a:lnTo>
                  <a:lnTo>
                    <a:pt x="257" y="41"/>
                  </a:lnTo>
                  <a:lnTo>
                    <a:pt x="259" y="36"/>
                  </a:lnTo>
                  <a:lnTo>
                    <a:pt x="260" y="31"/>
                  </a:lnTo>
                  <a:lnTo>
                    <a:pt x="262" y="26"/>
                  </a:lnTo>
                  <a:lnTo>
                    <a:pt x="263" y="21"/>
                  </a:lnTo>
                  <a:lnTo>
                    <a:pt x="265" y="16"/>
                  </a:lnTo>
                  <a:lnTo>
                    <a:pt x="266" y="11"/>
                  </a:lnTo>
                  <a:lnTo>
                    <a:pt x="268" y="6"/>
                  </a:lnTo>
                  <a:lnTo>
                    <a:pt x="269" y="2"/>
                  </a:lnTo>
                  <a:lnTo>
                    <a:pt x="271" y="0"/>
                  </a:lnTo>
                  <a:lnTo>
                    <a:pt x="272" y="0"/>
                  </a:lnTo>
                  <a:lnTo>
                    <a:pt x="274" y="1"/>
                  </a:lnTo>
                  <a:lnTo>
                    <a:pt x="275" y="2"/>
                  </a:lnTo>
                  <a:lnTo>
                    <a:pt x="277" y="4"/>
                  </a:lnTo>
                  <a:lnTo>
                    <a:pt x="278" y="6"/>
                  </a:lnTo>
                  <a:lnTo>
                    <a:pt x="280" y="7"/>
                  </a:lnTo>
                  <a:lnTo>
                    <a:pt x="281" y="9"/>
                  </a:lnTo>
                  <a:lnTo>
                    <a:pt x="283" y="10"/>
                  </a:lnTo>
                  <a:lnTo>
                    <a:pt x="284" y="12"/>
                  </a:lnTo>
                  <a:lnTo>
                    <a:pt x="286" y="13"/>
                  </a:lnTo>
                  <a:lnTo>
                    <a:pt x="287" y="15"/>
                  </a:lnTo>
                  <a:lnTo>
                    <a:pt x="289" y="17"/>
                  </a:lnTo>
                  <a:lnTo>
                    <a:pt x="290" y="18"/>
                  </a:lnTo>
                  <a:lnTo>
                    <a:pt x="292" y="20"/>
                  </a:lnTo>
                  <a:lnTo>
                    <a:pt x="293" y="24"/>
                  </a:lnTo>
                  <a:lnTo>
                    <a:pt x="295" y="25"/>
                  </a:lnTo>
                  <a:lnTo>
                    <a:pt x="296" y="29"/>
                  </a:lnTo>
                  <a:lnTo>
                    <a:pt x="298" y="31"/>
                  </a:lnTo>
                  <a:lnTo>
                    <a:pt x="300" y="35"/>
                  </a:lnTo>
                  <a:lnTo>
                    <a:pt x="301" y="37"/>
                  </a:lnTo>
                  <a:lnTo>
                    <a:pt x="303" y="42"/>
                  </a:lnTo>
                  <a:lnTo>
                    <a:pt x="304" y="45"/>
                  </a:lnTo>
                  <a:lnTo>
                    <a:pt x="306" y="50"/>
                  </a:lnTo>
                  <a:lnTo>
                    <a:pt x="307" y="54"/>
                  </a:lnTo>
                  <a:lnTo>
                    <a:pt x="309" y="58"/>
                  </a:lnTo>
                  <a:lnTo>
                    <a:pt x="310" y="62"/>
                  </a:lnTo>
                  <a:lnTo>
                    <a:pt x="312" y="66"/>
                  </a:lnTo>
                  <a:lnTo>
                    <a:pt x="313" y="70"/>
                  </a:lnTo>
                  <a:lnTo>
                    <a:pt x="315" y="74"/>
                  </a:lnTo>
                  <a:lnTo>
                    <a:pt x="316" y="78"/>
                  </a:lnTo>
                  <a:lnTo>
                    <a:pt x="318" y="83"/>
                  </a:lnTo>
                  <a:lnTo>
                    <a:pt x="319" y="86"/>
                  </a:lnTo>
                  <a:lnTo>
                    <a:pt x="321" y="90"/>
                  </a:lnTo>
                  <a:lnTo>
                    <a:pt x="322" y="94"/>
                  </a:lnTo>
                  <a:lnTo>
                    <a:pt x="324" y="98"/>
                  </a:lnTo>
                  <a:lnTo>
                    <a:pt x="325" y="101"/>
                  </a:lnTo>
                  <a:lnTo>
                    <a:pt x="327" y="105"/>
                  </a:lnTo>
                  <a:lnTo>
                    <a:pt x="328" y="108"/>
                  </a:lnTo>
                  <a:lnTo>
                    <a:pt x="330" y="111"/>
                  </a:lnTo>
                  <a:lnTo>
                    <a:pt x="331" y="114"/>
                  </a:lnTo>
                  <a:lnTo>
                    <a:pt x="333" y="117"/>
                  </a:lnTo>
                  <a:lnTo>
                    <a:pt x="334" y="120"/>
                  </a:lnTo>
                  <a:lnTo>
                    <a:pt x="336" y="123"/>
                  </a:lnTo>
                  <a:lnTo>
                    <a:pt x="337" y="126"/>
                  </a:lnTo>
                  <a:lnTo>
                    <a:pt x="339" y="128"/>
                  </a:lnTo>
                  <a:lnTo>
                    <a:pt x="340" y="131"/>
                  </a:lnTo>
                  <a:lnTo>
                    <a:pt x="342" y="133"/>
                  </a:lnTo>
                  <a:lnTo>
                    <a:pt x="343" y="136"/>
                  </a:lnTo>
                  <a:lnTo>
                    <a:pt x="345" y="138"/>
                  </a:lnTo>
                  <a:lnTo>
                    <a:pt x="346" y="140"/>
                  </a:lnTo>
                  <a:lnTo>
                    <a:pt x="348" y="142"/>
                  </a:lnTo>
                  <a:lnTo>
                    <a:pt x="349" y="144"/>
                  </a:lnTo>
                  <a:lnTo>
                    <a:pt x="351" y="146"/>
                  </a:lnTo>
                  <a:lnTo>
                    <a:pt x="352" y="148"/>
                  </a:lnTo>
                  <a:lnTo>
                    <a:pt x="354" y="150"/>
                  </a:lnTo>
                  <a:lnTo>
                    <a:pt x="356" y="152"/>
                  </a:lnTo>
                  <a:lnTo>
                    <a:pt x="357" y="154"/>
                  </a:lnTo>
                  <a:lnTo>
                    <a:pt x="359" y="155"/>
                  </a:lnTo>
                  <a:lnTo>
                    <a:pt x="360" y="157"/>
                  </a:lnTo>
                  <a:lnTo>
                    <a:pt x="362" y="158"/>
                  </a:lnTo>
                  <a:lnTo>
                    <a:pt x="363" y="160"/>
                  </a:lnTo>
                  <a:lnTo>
                    <a:pt x="365" y="161"/>
                  </a:lnTo>
                  <a:lnTo>
                    <a:pt x="366" y="163"/>
                  </a:lnTo>
                  <a:lnTo>
                    <a:pt x="368" y="164"/>
                  </a:lnTo>
                  <a:lnTo>
                    <a:pt x="369" y="166"/>
                  </a:lnTo>
                  <a:lnTo>
                    <a:pt x="371" y="167"/>
                  </a:lnTo>
                  <a:lnTo>
                    <a:pt x="372" y="168"/>
                  </a:lnTo>
                  <a:lnTo>
                    <a:pt x="374" y="169"/>
                  </a:lnTo>
                  <a:lnTo>
                    <a:pt x="375" y="170"/>
                  </a:lnTo>
                  <a:lnTo>
                    <a:pt x="377" y="172"/>
                  </a:lnTo>
                  <a:lnTo>
                    <a:pt x="378" y="173"/>
                  </a:lnTo>
                  <a:lnTo>
                    <a:pt x="380" y="174"/>
                  </a:lnTo>
                  <a:lnTo>
                    <a:pt x="381" y="175"/>
                  </a:lnTo>
                  <a:lnTo>
                    <a:pt x="383" y="176"/>
                  </a:lnTo>
                  <a:lnTo>
                    <a:pt x="384" y="177"/>
                  </a:lnTo>
                  <a:lnTo>
                    <a:pt x="386" y="178"/>
                  </a:lnTo>
                  <a:lnTo>
                    <a:pt x="387" y="178"/>
                  </a:lnTo>
                  <a:lnTo>
                    <a:pt x="389" y="179"/>
                  </a:lnTo>
                  <a:lnTo>
                    <a:pt x="390" y="180"/>
                  </a:lnTo>
                  <a:lnTo>
                    <a:pt x="392" y="181"/>
                  </a:lnTo>
                  <a:lnTo>
                    <a:pt x="393" y="182"/>
                  </a:lnTo>
                  <a:lnTo>
                    <a:pt x="395" y="182"/>
                  </a:lnTo>
                  <a:lnTo>
                    <a:pt x="396" y="183"/>
                  </a:lnTo>
                  <a:lnTo>
                    <a:pt x="398" y="184"/>
                  </a:lnTo>
                  <a:lnTo>
                    <a:pt x="399" y="185"/>
                  </a:lnTo>
                  <a:lnTo>
                    <a:pt x="401" y="185"/>
                  </a:lnTo>
                  <a:lnTo>
                    <a:pt x="402" y="186"/>
                  </a:lnTo>
                  <a:lnTo>
                    <a:pt x="404" y="187"/>
                  </a:lnTo>
                  <a:lnTo>
                    <a:pt x="405" y="187"/>
                  </a:lnTo>
                  <a:lnTo>
                    <a:pt x="407" y="188"/>
                  </a:lnTo>
                  <a:lnTo>
                    <a:pt x="409" y="188"/>
                  </a:lnTo>
                  <a:lnTo>
                    <a:pt x="410" y="189"/>
                  </a:lnTo>
                  <a:lnTo>
                    <a:pt x="412" y="190"/>
                  </a:lnTo>
                  <a:lnTo>
                    <a:pt x="413" y="190"/>
                  </a:lnTo>
                  <a:lnTo>
                    <a:pt x="415" y="191"/>
                  </a:lnTo>
                  <a:lnTo>
                    <a:pt x="416" y="191"/>
                  </a:lnTo>
                  <a:lnTo>
                    <a:pt x="418" y="192"/>
                  </a:lnTo>
                  <a:lnTo>
                    <a:pt x="419" y="192"/>
                  </a:lnTo>
                  <a:lnTo>
                    <a:pt x="421" y="192"/>
                  </a:lnTo>
                  <a:lnTo>
                    <a:pt x="422" y="193"/>
                  </a:lnTo>
                  <a:lnTo>
                    <a:pt x="424" y="193"/>
                  </a:lnTo>
                  <a:lnTo>
                    <a:pt x="425" y="194"/>
                  </a:lnTo>
                  <a:lnTo>
                    <a:pt x="427" y="194"/>
                  </a:lnTo>
                  <a:lnTo>
                    <a:pt x="428" y="195"/>
                  </a:lnTo>
                  <a:lnTo>
                    <a:pt x="430" y="195"/>
                  </a:lnTo>
                  <a:lnTo>
                    <a:pt x="431" y="195"/>
                  </a:lnTo>
                  <a:lnTo>
                    <a:pt x="433" y="196"/>
                  </a:lnTo>
                  <a:lnTo>
                    <a:pt x="434" y="196"/>
                  </a:lnTo>
                  <a:lnTo>
                    <a:pt x="436" y="196"/>
                  </a:lnTo>
                  <a:lnTo>
                    <a:pt x="437" y="197"/>
                  </a:lnTo>
                  <a:lnTo>
                    <a:pt x="439" y="197"/>
                  </a:lnTo>
                  <a:lnTo>
                    <a:pt x="440" y="197"/>
                  </a:lnTo>
                  <a:lnTo>
                    <a:pt x="442" y="198"/>
                  </a:lnTo>
                  <a:lnTo>
                    <a:pt x="443" y="198"/>
                  </a:lnTo>
                  <a:lnTo>
                    <a:pt x="445" y="198"/>
                  </a:lnTo>
                  <a:lnTo>
                    <a:pt x="446" y="199"/>
                  </a:lnTo>
                  <a:lnTo>
                    <a:pt x="448" y="199"/>
                  </a:lnTo>
                  <a:lnTo>
                    <a:pt x="449" y="199"/>
                  </a:lnTo>
                  <a:lnTo>
                    <a:pt x="451" y="199"/>
                  </a:lnTo>
                  <a:lnTo>
                    <a:pt x="452" y="200"/>
                  </a:lnTo>
                  <a:lnTo>
                    <a:pt x="454" y="200"/>
                  </a:lnTo>
                  <a:lnTo>
                    <a:pt x="455" y="200"/>
                  </a:lnTo>
                  <a:lnTo>
                    <a:pt x="457" y="200"/>
                  </a:lnTo>
                  <a:lnTo>
                    <a:pt x="458" y="201"/>
                  </a:lnTo>
                  <a:lnTo>
                    <a:pt x="460" y="201"/>
                  </a:lnTo>
                  <a:lnTo>
                    <a:pt x="461" y="201"/>
                  </a:lnTo>
                  <a:lnTo>
                    <a:pt x="463" y="201"/>
                  </a:lnTo>
                  <a:lnTo>
                    <a:pt x="465" y="201"/>
                  </a:lnTo>
                  <a:lnTo>
                    <a:pt x="466" y="202"/>
                  </a:lnTo>
                  <a:lnTo>
                    <a:pt x="468" y="202"/>
                  </a:lnTo>
                  <a:lnTo>
                    <a:pt x="469" y="202"/>
                  </a:lnTo>
                  <a:lnTo>
                    <a:pt x="471" y="202"/>
                  </a:lnTo>
                  <a:lnTo>
                    <a:pt x="472" y="202"/>
                  </a:lnTo>
                  <a:lnTo>
                    <a:pt x="474" y="202"/>
                  </a:lnTo>
                  <a:lnTo>
                    <a:pt x="475" y="203"/>
                  </a:lnTo>
                  <a:lnTo>
                    <a:pt x="477" y="203"/>
                  </a:lnTo>
                  <a:lnTo>
                    <a:pt x="478" y="203"/>
                  </a:lnTo>
                  <a:lnTo>
                    <a:pt x="480" y="203"/>
                  </a:lnTo>
                  <a:lnTo>
                    <a:pt x="481" y="203"/>
                  </a:lnTo>
                  <a:lnTo>
                    <a:pt x="483" y="203"/>
                  </a:lnTo>
                  <a:lnTo>
                    <a:pt x="484" y="204"/>
                  </a:lnTo>
                  <a:lnTo>
                    <a:pt x="486" y="204"/>
                  </a:lnTo>
                  <a:lnTo>
                    <a:pt x="487" y="204"/>
                  </a:lnTo>
                  <a:lnTo>
                    <a:pt x="489" y="204"/>
                  </a:lnTo>
                  <a:lnTo>
                    <a:pt x="490" y="204"/>
                  </a:lnTo>
                  <a:lnTo>
                    <a:pt x="492" y="204"/>
                  </a:lnTo>
                  <a:lnTo>
                    <a:pt x="493" y="204"/>
                  </a:lnTo>
                  <a:lnTo>
                    <a:pt x="495" y="204"/>
                  </a:lnTo>
                  <a:lnTo>
                    <a:pt x="496" y="205"/>
                  </a:lnTo>
                  <a:lnTo>
                    <a:pt x="498" y="205"/>
                  </a:lnTo>
                  <a:lnTo>
                    <a:pt x="499" y="205"/>
                  </a:lnTo>
                  <a:lnTo>
                    <a:pt x="501" y="205"/>
                  </a:lnTo>
                  <a:lnTo>
                    <a:pt x="502" y="205"/>
                  </a:lnTo>
                  <a:lnTo>
                    <a:pt x="504" y="205"/>
                  </a:lnTo>
                  <a:lnTo>
                    <a:pt x="505" y="205"/>
                  </a:lnTo>
                  <a:lnTo>
                    <a:pt x="507" y="205"/>
                  </a:lnTo>
                  <a:lnTo>
                    <a:pt x="508" y="205"/>
                  </a:lnTo>
                  <a:lnTo>
                    <a:pt x="510" y="205"/>
                  </a:lnTo>
                  <a:lnTo>
                    <a:pt x="511" y="206"/>
                  </a:lnTo>
                  <a:lnTo>
                    <a:pt x="513" y="206"/>
                  </a:lnTo>
                  <a:lnTo>
                    <a:pt x="514" y="206"/>
                  </a:lnTo>
                  <a:lnTo>
                    <a:pt x="516" y="206"/>
                  </a:lnTo>
                  <a:lnTo>
                    <a:pt x="518" y="206"/>
                  </a:lnTo>
                  <a:lnTo>
                    <a:pt x="519" y="206"/>
                  </a:lnTo>
                  <a:lnTo>
                    <a:pt x="521" y="206"/>
                  </a:lnTo>
                  <a:lnTo>
                    <a:pt x="522" y="206"/>
                  </a:lnTo>
                  <a:lnTo>
                    <a:pt x="524" y="206"/>
                  </a:lnTo>
                  <a:lnTo>
                    <a:pt x="525" y="206"/>
                  </a:lnTo>
                  <a:lnTo>
                    <a:pt x="527" y="206"/>
                  </a:lnTo>
                  <a:lnTo>
                    <a:pt x="528" y="206"/>
                  </a:lnTo>
                  <a:lnTo>
                    <a:pt x="530" y="206"/>
                  </a:lnTo>
                  <a:lnTo>
                    <a:pt x="531" y="207"/>
                  </a:lnTo>
                  <a:lnTo>
                    <a:pt x="533" y="207"/>
                  </a:lnTo>
                  <a:lnTo>
                    <a:pt x="534" y="207"/>
                  </a:lnTo>
                  <a:lnTo>
                    <a:pt x="536" y="207"/>
                  </a:lnTo>
                  <a:lnTo>
                    <a:pt x="537" y="207"/>
                  </a:lnTo>
                  <a:lnTo>
                    <a:pt x="539" y="207"/>
                  </a:lnTo>
                  <a:lnTo>
                    <a:pt x="540" y="207"/>
                  </a:lnTo>
                  <a:lnTo>
                    <a:pt x="542" y="207"/>
                  </a:lnTo>
                  <a:lnTo>
                    <a:pt x="543" y="207"/>
                  </a:lnTo>
                </a:path>
              </a:pathLst>
            </a:custGeom>
            <a:noFill/>
            <a:ln w="38100">
              <a:solidFill>
                <a:srgbClr val="66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4" name="Freeform 65"/>
            <p:cNvSpPr>
              <a:spLocks/>
            </p:cNvSpPr>
            <p:nvPr/>
          </p:nvSpPr>
          <p:spPr bwMode="auto">
            <a:xfrm>
              <a:off x="1428750" y="4041775"/>
              <a:ext cx="6227763" cy="1296988"/>
            </a:xfrm>
            <a:custGeom>
              <a:avLst/>
              <a:gdLst>
                <a:gd name="T0" fmla="*/ 2147483647 w 543"/>
                <a:gd name="T1" fmla="*/ 2147483647 h 209"/>
                <a:gd name="T2" fmla="*/ 2147483647 w 543"/>
                <a:gd name="T3" fmla="*/ 2147483647 h 209"/>
                <a:gd name="T4" fmla="*/ 2147483647 w 543"/>
                <a:gd name="T5" fmla="*/ 2147483647 h 209"/>
                <a:gd name="T6" fmla="*/ 2147483647 w 543"/>
                <a:gd name="T7" fmla="*/ 2147483647 h 209"/>
                <a:gd name="T8" fmla="*/ 2147483647 w 543"/>
                <a:gd name="T9" fmla="*/ 2147483647 h 209"/>
                <a:gd name="T10" fmla="*/ 2147483647 w 543"/>
                <a:gd name="T11" fmla="*/ 2147483647 h 209"/>
                <a:gd name="T12" fmla="*/ 2147483647 w 543"/>
                <a:gd name="T13" fmla="*/ 2147483647 h 209"/>
                <a:gd name="T14" fmla="*/ 2147483647 w 543"/>
                <a:gd name="T15" fmla="*/ 2147483647 h 209"/>
                <a:gd name="T16" fmla="*/ 2147483647 w 543"/>
                <a:gd name="T17" fmla="*/ 2147483647 h 209"/>
                <a:gd name="T18" fmla="*/ 2147483647 w 543"/>
                <a:gd name="T19" fmla="*/ 2147483647 h 209"/>
                <a:gd name="T20" fmla="*/ 2147483647 w 543"/>
                <a:gd name="T21" fmla="*/ 2147483647 h 209"/>
                <a:gd name="T22" fmla="*/ 2147483647 w 543"/>
                <a:gd name="T23" fmla="*/ 2147483647 h 209"/>
                <a:gd name="T24" fmla="*/ 2147483647 w 543"/>
                <a:gd name="T25" fmla="*/ 2147483647 h 209"/>
                <a:gd name="T26" fmla="*/ 2147483647 w 543"/>
                <a:gd name="T27" fmla="*/ 2147483647 h 209"/>
                <a:gd name="T28" fmla="*/ 2147483647 w 543"/>
                <a:gd name="T29" fmla="*/ 2147483647 h 209"/>
                <a:gd name="T30" fmla="*/ 2147483647 w 543"/>
                <a:gd name="T31" fmla="*/ 2147483647 h 209"/>
                <a:gd name="T32" fmla="*/ 2147483647 w 543"/>
                <a:gd name="T33" fmla="*/ 2147483647 h 209"/>
                <a:gd name="T34" fmla="*/ 2147483647 w 543"/>
                <a:gd name="T35" fmla="*/ 2147483647 h 209"/>
                <a:gd name="T36" fmla="*/ 2147483647 w 543"/>
                <a:gd name="T37" fmla="*/ 2147483647 h 209"/>
                <a:gd name="T38" fmla="*/ 2147483647 w 543"/>
                <a:gd name="T39" fmla="*/ 2147483647 h 209"/>
                <a:gd name="T40" fmla="*/ 2147483647 w 543"/>
                <a:gd name="T41" fmla="*/ 2147483647 h 209"/>
                <a:gd name="T42" fmla="*/ 2147483647 w 543"/>
                <a:gd name="T43" fmla="*/ 2147483647 h 209"/>
                <a:gd name="T44" fmla="*/ 2147483647 w 543"/>
                <a:gd name="T45" fmla="*/ 2147483647 h 209"/>
                <a:gd name="T46" fmla="*/ 2147483647 w 543"/>
                <a:gd name="T47" fmla="*/ 2147483647 h 209"/>
                <a:gd name="T48" fmla="*/ 2147483647 w 543"/>
                <a:gd name="T49" fmla="*/ 2147483647 h 209"/>
                <a:gd name="T50" fmla="*/ 2147483647 w 543"/>
                <a:gd name="T51" fmla="*/ 2147483647 h 209"/>
                <a:gd name="T52" fmla="*/ 2147483647 w 543"/>
                <a:gd name="T53" fmla="*/ 0 h 209"/>
                <a:gd name="T54" fmla="*/ 2147483647 w 543"/>
                <a:gd name="T55" fmla="*/ 2147483647 h 209"/>
                <a:gd name="T56" fmla="*/ 2147483647 w 543"/>
                <a:gd name="T57" fmla="*/ 2147483647 h 209"/>
                <a:gd name="T58" fmla="*/ 2147483647 w 543"/>
                <a:gd name="T59" fmla="*/ 2147483647 h 209"/>
                <a:gd name="T60" fmla="*/ 2147483647 w 543"/>
                <a:gd name="T61" fmla="*/ 2147483647 h 209"/>
                <a:gd name="T62" fmla="*/ 2147483647 w 543"/>
                <a:gd name="T63" fmla="*/ 2147483647 h 209"/>
                <a:gd name="T64" fmla="*/ 2147483647 w 543"/>
                <a:gd name="T65" fmla="*/ 2147483647 h 209"/>
                <a:gd name="T66" fmla="*/ 2147483647 w 543"/>
                <a:gd name="T67" fmla="*/ 2147483647 h 209"/>
                <a:gd name="T68" fmla="*/ 2147483647 w 543"/>
                <a:gd name="T69" fmla="*/ 2147483647 h 209"/>
                <a:gd name="T70" fmla="*/ 2147483647 w 543"/>
                <a:gd name="T71" fmla="*/ 2147483647 h 209"/>
                <a:gd name="T72" fmla="*/ 2147483647 w 543"/>
                <a:gd name="T73" fmla="*/ 2147483647 h 209"/>
                <a:gd name="T74" fmla="*/ 2147483647 w 543"/>
                <a:gd name="T75" fmla="*/ 2147483647 h 209"/>
                <a:gd name="T76" fmla="*/ 2147483647 w 543"/>
                <a:gd name="T77" fmla="*/ 2147483647 h 209"/>
                <a:gd name="T78" fmla="*/ 2147483647 w 543"/>
                <a:gd name="T79" fmla="*/ 2147483647 h 209"/>
                <a:gd name="T80" fmla="*/ 2147483647 w 543"/>
                <a:gd name="T81" fmla="*/ 2147483647 h 209"/>
                <a:gd name="T82" fmla="*/ 2147483647 w 543"/>
                <a:gd name="T83" fmla="*/ 2147483647 h 209"/>
                <a:gd name="T84" fmla="*/ 2147483647 w 543"/>
                <a:gd name="T85" fmla="*/ 2147483647 h 209"/>
                <a:gd name="T86" fmla="*/ 2147483647 w 543"/>
                <a:gd name="T87" fmla="*/ 2147483647 h 209"/>
                <a:gd name="T88" fmla="*/ 2147483647 w 543"/>
                <a:gd name="T89" fmla="*/ 2147483647 h 209"/>
                <a:gd name="T90" fmla="*/ 2147483647 w 543"/>
                <a:gd name="T91" fmla="*/ 2147483647 h 209"/>
                <a:gd name="T92" fmla="*/ 2147483647 w 543"/>
                <a:gd name="T93" fmla="*/ 2147483647 h 209"/>
                <a:gd name="T94" fmla="*/ 2147483647 w 543"/>
                <a:gd name="T95" fmla="*/ 2147483647 h 209"/>
                <a:gd name="T96" fmla="*/ 2147483647 w 543"/>
                <a:gd name="T97" fmla="*/ 2147483647 h 209"/>
                <a:gd name="T98" fmla="*/ 2147483647 w 543"/>
                <a:gd name="T99" fmla="*/ 2147483647 h 209"/>
                <a:gd name="T100" fmla="*/ 2147483647 w 543"/>
                <a:gd name="T101" fmla="*/ 2147483647 h 209"/>
                <a:gd name="T102" fmla="*/ 2147483647 w 543"/>
                <a:gd name="T103" fmla="*/ 2147483647 h 209"/>
                <a:gd name="T104" fmla="*/ 2147483647 w 543"/>
                <a:gd name="T105" fmla="*/ 2147483647 h 209"/>
                <a:gd name="T106" fmla="*/ 2147483647 w 543"/>
                <a:gd name="T107" fmla="*/ 2147483647 h 209"/>
                <a:gd name="T108" fmla="*/ 2147483647 w 543"/>
                <a:gd name="T109" fmla="*/ 2147483647 h 209"/>
                <a:gd name="T110" fmla="*/ 2147483647 w 543"/>
                <a:gd name="T111" fmla="*/ 2147483647 h 209"/>
                <a:gd name="T112" fmla="*/ 2147483647 w 543"/>
                <a:gd name="T113" fmla="*/ 2147483647 h 209"/>
                <a:gd name="T114" fmla="*/ 2147483647 w 543"/>
                <a:gd name="T115" fmla="*/ 2147483647 h 209"/>
                <a:gd name="T116" fmla="*/ 2147483647 w 543"/>
                <a:gd name="T117" fmla="*/ 2147483647 h 209"/>
                <a:gd name="T118" fmla="*/ 2147483647 w 543"/>
                <a:gd name="T119" fmla="*/ 2147483647 h 20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43"/>
                <a:gd name="T181" fmla="*/ 0 h 209"/>
                <a:gd name="T182" fmla="*/ 543 w 543"/>
                <a:gd name="T183" fmla="*/ 209 h 20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43" h="209">
                  <a:moveTo>
                    <a:pt x="0" y="204"/>
                  </a:moveTo>
                  <a:lnTo>
                    <a:pt x="1" y="209"/>
                  </a:lnTo>
                  <a:lnTo>
                    <a:pt x="3" y="209"/>
                  </a:lnTo>
                  <a:lnTo>
                    <a:pt x="4" y="209"/>
                  </a:lnTo>
                  <a:lnTo>
                    <a:pt x="6" y="209"/>
                  </a:lnTo>
                  <a:lnTo>
                    <a:pt x="7" y="209"/>
                  </a:lnTo>
                  <a:lnTo>
                    <a:pt x="9" y="209"/>
                  </a:lnTo>
                  <a:lnTo>
                    <a:pt x="10" y="209"/>
                  </a:lnTo>
                  <a:lnTo>
                    <a:pt x="12" y="209"/>
                  </a:lnTo>
                  <a:lnTo>
                    <a:pt x="13" y="209"/>
                  </a:lnTo>
                  <a:lnTo>
                    <a:pt x="15" y="209"/>
                  </a:lnTo>
                  <a:lnTo>
                    <a:pt x="16" y="209"/>
                  </a:lnTo>
                  <a:lnTo>
                    <a:pt x="18" y="209"/>
                  </a:lnTo>
                  <a:lnTo>
                    <a:pt x="19" y="209"/>
                  </a:lnTo>
                  <a:lnTo>
                    <a:pt x="21" y="209"/>
                  </a:lnTo>
                  <a:lnTo>
                    <a:pt x="22" y="209"/>
                  </a:lnTo>
                  <a:lnTo>
                    <a:pt x="24" y="209"/>
                  </a:lnTo>
                  <a:lnTo>
                    <a:pt x="25" y="209"/>
                  </a:lnTo>
                  <a:lnTo>
                    <a:pt x="27" y="209"/>
                  </a:lnTo>
                  <a:lnTo>
                    <a:pt x="29" y="209"/>
                  </a:lnTo>
                  <a:lnTo>
                    <a:pt x="30" y="209"/>
                  </a:lnTo>
                  <a:lnTo>
                    <a:pt x="32" y="209"/>
                  </a:lnTo>
                  <a:lnTo>
                    <a:pt x="33" y="209"/>
                  </a:lnTo>
                  <a:lnTo>
                    <a:pt x="35" y="209"/>
                  </a:lnTo>
                  <a:lnTo>
                    <a:pt x="36" y="209"/>
                  </a:lnTo>
                  <a:lnTo>
                    <a:pt x="38" y="209"/>
                  </a:lnTo>
                  <a:lnTo>
                    <a:pt x="39" y="209"/>
                  </a:lnTo>
                  <a:lnTo>
                    <a:pt x="41" y="209"/>
                  </a:lnTo>
                  <a:lnTo>
                    <a:pt x="42" y="209"/>
                  </a:lnTo>
                  <a:lnTo>
                    <a:pt x="44" y="209"/>
                  </a:lnTo>
                  <a:lnTo>
                    <a:pt x="45" y="209"/>
                  </a:lnTo>
                  <a:lnTo>
                    <a:pt x="47" y="209"/>
                  </a:lnTo>
                  <a:lnTo>
                    <a:pt x="48" y="209"/>
                  </a:lnTo>
                  <a:lnTo>
                    <a:pt x="50" y="209"/>
                  </a:lnTo>
                  <a:lnTo>
                    <a:pt x="51" y="209"/>
                  </a:lnTo>
                  <a:lnTo>
                    <a:pt x="53" y="209"/>
                  </a:lnTo>
                  <a:lnTo>
                    <a:pt x="54" y="209"/>
                  </a:lnTo>
                  <a:lnTo>
                    <a:pt x="56" y="209"/>
                  </a:lnTo>
                  <a:lnTo>
                    <a:pt x="57" y="209"/>
                  </a:lnTo>
                  <a:lnTo>
                    <a:pt x="59" y="209"/>
                  </a:lnTo>
                  <a:lnTo>
                    <a:pt x="60" y="209"/>
                  </a:lnTo>
                  <a:lnTo>
                    <a:pt x="62" y="209"/>
                  </a:lnTo>
                  <a:lnTo>
                    <a:pt x="63" y="209"/>
                  </a:lnTo>
                  <a:lnTo>
                    <a:pt x="65" y="209"/>
                  </a:lnTo>
                  <a:lnTo>
                    <a:pt x="66" y="209"/>
                  </a:lnTo>
                  <a:lnTo>
                    <a:pt x="68" y="209"/>
                  </a:lnTo>
                  <a:lnTo>
                    <a:pt x="69" y="209"/>
                  </a:lnTo>
                  <a:lnTo>
                    <a:pt x="71" y="209"/>
                  </a:lnTo>
                  <a:lnTo>
                    <a:pt x="72" y="209"/>
                  </a:lnTo>
                  <a:lnTo>
                    <a:pt x="74" y="209"/>
                  </a:lnTo>
                  <a:lnTo>
                    <a:pt x="75" y="209"/>
                  </a:lnTo>
                  <a:lnTo>
                    <a:pt x="77" y="209"/>
                  </a:lnTo>
                  <a:lnTo>
                    <a:pt x="78" y="209"/>
                  </a:lnTo>
                  <a:lnTo>
                    <a:pt x="80" y="209"/>
                  </a:lnTo>
                  <a:lnTo>
                    <a:pt x="82" y="209"/>
                  </a:lnTo>
                  <a:lnTo>
                    <a:pt x="83" y="209"/>
                  </a:lnTo>
                  <a:lnTo>
                    <a:pt x="85" y="209"/>
                  </a:lnTo>
                  <a:lnTo>
                    <a:pt x="86" y="209"/>
                  </a:lnTo>
                  <a:lnTo>
                    <a:pt x="88" y="209"/>
                  </a:lnTo>
                  <a:lnTo>
                    <a:pt x="89" y="209"/>
                  </a:lnTo>
                  <a:lnTo>
                    <a:pt x="91" y="209"/>
                  </a:lnTo>
                  <a:lnTo>
                    <a:pt x="92" y="209"/>
                  </a:lnTo>
                  <a:lnTo>
                    <a:pt x="94" y="209"/>
                  </a:lnTo>
                  <a:lnTo>
                    <a:pt x="95" y="209"/>
                  </a:lnTo>
                  <a:lnTo>
                    <a:pt x="97" y="209"/>
                  </a:lnTo>
                  <a:lnTo>
                    <a:pt x="98" y="208"/>
                  </a:lnTo>
                  <a:lnTo>
                    <a:pt x="100" y="208"/>
                  </a:lnTo>
                  <a:lnTo>
                    <a:pt x="101" y="208"/>
                  </a:lnTo>
                  <a:lnTo>
                    <a:pt x="103" y="208"/>
                  </a:lnTo>
                  <a:lnTo>
                    <a:pt x="104" y="208"/>
                  </a:lnTo>
                  <a:lnTo>
                    <a:pt x="106" y="208"/>
                  </a:lnTo>
                  <a:lnTo>
                    <a:pt x="107" y="208"/>
                  </a:lnTo>
                  <a:lnTo>
                    <a:pt x="109" y="208"/>
                  </a:lnTo>
                  <a:lnTo>
                    <a:pt x="110" y="208"/>
                  </a:lnTo>
                  <a:lnTo>
                    <a:pt x="112" y="208"/>
                  </a:lnTo>
                  <a:lnTo>
                    <a:pt x="113" y="208"/>
                  </a:lnTo>
                  <a:lnTo>
                    <a:pt x="115" y="208"/>
                  </a:lnTo>
                  <a:lnTo>
                    <a:pt x="116" y="208"/>
                  </a:lnTo>
                  <a:lnTo>
                    <a:pt x="118" y="208"/>
                  </a:lnTo>
                  <a:lnTo>
                    <a:pt x="119" y="207"/>
                  </a:lnTo>
                  <a:lnTo>
                    <a:pt x="121" y="207"/>
                  </a:lnTo>
                  <a:lnTo>
                    <a:pt x="122" y="207"/>
                  </a:lnTo>
                  <a:lnTo>
                    <a:pt x="124" y="207"/>
                  </a:lnTo>
                  <a:lnTo>
                    <a:pt x="125" y="207"/>
                  </a:lnTo>
                  <a:lnTo>
                    <a:pt x="127" y="207"/>
                  </a:lnTo>
                  <a:lnTo>
                    <a:pt x="128" y="207"/>
                  </a:lnTo>
                  <a:lnTo>
                    <a:pt x="130" y="207"/>
                  </a:lnTo>
                  <a:lnTo>
                    <a:pt x="131" y="206"/>
                  </a:lnTo>
                  <a:lnTo>
                    <a:pt x="133" y="206"/>
                  </a:lnTo>
                  <a:lnTo>
                    <a:pt x="134" y="206"/>
                  </a:lnTo>
                  <a:lnTo>
                    <a:pt x="136" y="206"/>
                  </a:lnTo>
                  <a:lnTo>
                    <a:pt x="138" y="206"/>
                  </a:lnTo>
                  <a:lnTo>
                    <a:pt x="139" y="205"/>
                  </a:lnTo>
                  <a:lnTo>
                    <a:pt x="141" y="205"/>
                  </a:lnTo>
                  <a:lnTo>
                    <a:pt x="142" y="205"/>
                  </a:lnTo>
                  <a:lnTo>
                    <a:pt x="144" y="205"/>
                  </a:lnTo>
                  <a:lnTo>
                    <a:pt x="145" y="204"/>
                  </a:lnTo>
                  <a:lnTo>
                    <a:pt x="147" y="204"/>
                  </a:lnTo>
                  <a:lnTo>
                    <a:pt x="148" y="204"/>
                  </a:lnTo>
                  <a:lnTo>
                    <a:pt x="150" y="204"/>
                  </a:lnTo>
                  <a:lnTo>
                    <a:pt x="151" y="203"/>
                  </a:lnTo>
                  <a:lnTo>
                    <a:pt x="153" y="203"/>
                  </a:lnTo>
                  <a:lnTo>
                    <a:pt x="154" y="202"/>
                  </a:lnTo>
                  <a:lnTo>
                    <a:pt x="156" y="202"/>
                  </a:lnTo>
                  <a:lnTo>
                    <a:pt x="157" y="202"/>
                  </a:lnTo>
                  <a:lnTo>
                    <a:pt x="159" y="201"/>
                  </a:lnTo>
                  <a:lnTo>
                    <a:pt x="160" y="201"/>
                  </a:lnTo>
                  <a:lnTo>
                    <a:pt x="162" y="200"/>
                  </a:lnTo>
                  <a:lnTo>
                    <a:pt x="163" y="200"/>
                  </a:lnTo>
                  <a:lnTo>
                    <a:pt x="165" y="199"/>
                  </a:lnTo>
                  <a:lnTo>
                    <a:pt x="166" y="198"/>
                  </a:lnTo>
                  <a:lnTo>
                    <a:pt x="168" y="198"/>
                  </a:lnTo>
                  <a:lnTo>
                    <a:pt x="169" y="197"/>
                  </a:lnTo>
                  <a:lnTo>
                    <a:pt x="171" y="196"/>
                  </a:lnTo>
                  <a:lnTo>
                    <a:pt x="172" y="195"/>
                  </a:lnTo>
                  <a:lnTo>
                    <a:pt x="174" y="194"/>
                  </a:lnTo>
                  <a:lnTo>
                    <a:pt x="175" y="194"/>
                  </a:lnTo>
                  <a:lnTo>
                    <a:pt x="177" y="193"/>
                  </a:lnTo>
                  <a:lnTo>
                    <a:pt x="178" y="192"/>
                  </a:lnTo>
                  <a:lnTo>
                    <a:pt x="180" y="190"/>
                  </a:lnTo>
                  <a:lnTo>
                    <a:pt x="181" y="189"/>
                  </a:lnTo>
                  <a:lnTo>
                    <a:pt x="183" y="188"/>
                  </a:lnTo>
                  <a:lnTo>
                    <a:pt x="184" y="187"/>
                  </a:lnTo>
                  <a:lnTo>
                    <a:pt x="186" y="185"/>
                  </a:lnTo>
                  <a:lnTo>
                    <a:pt x="187" y="184"/>
                  </a:lnTo>
                  <a:lnTo>
                    <a:pt x="189" y="182"/>
                  </a:lnTo>
                  <a:lnTo>
                    <a:pt x="191" y="181"/>
                  </a:lnTo>
                  <a:lnTo>
                    <a:pt x="192" y="179"/>
                  </a:lnTo>
                  <a:lnTo>
                    <a:pt x="194" y="177"/>
                  </a:lnTo>
                  <a:lnTo>
                    <a:pt x="195" y="175"/>
                  </a:lnTo>
                  <a:lnTo>
                    <a:pt x="197" y="173"/>
                  </a:lnTo>
                  <a:lnTo>
                    <a:pt x="198" y="170"/>
                  </a:lnTo>
                  <a:lnTo>
                    <a:pt x="200" y="168"/>
                  </a:lnTo>
                  <a:lnTo>
                    <a:pt x="201" y="165"/>
                  </a:lnTo>
                  <a:lnTo>
                    <a:pt x="203" y="163"/>
                  </a:lnTo>
                  <a:lnTo>
                    <a:pt x="204" y="160"/>
                  </a:lnTo>
                  <a:lnTo>
                    <a:pt x="206" y="157"/>
                  </a:lnTo>
                  <a:lnTo>
                    <a:pt x="207" y="153"/>
                  </a:lnTo>
                  <a:lnTo>
                    <a:pt x="209" y="150"/>
                  </a:lnTo>
                  <a:lnTo>
                    <a:pt x="210" y="146"/>
                  </a:lnTo>
                  <a:lnTo>
                    <a:pt x="212" y="143"/>
                  </a:lnTo>
                  <a:lnTo>
                    <a:pt x="213" y="138"/>
                  </a:lnTo>
                  <a:lnTo>
                    <a:pt x="215" y="134"/>
                  </a:lnTo>
                  <a:lnTo>
                    <a:pt x="216" y="129"/>
                  </a:lnTo>
                  <a:lnTo>
                    <a:pt x="218" y="124"/>
                  </a:lnTo>
                  <a:lnTo>
                    <a:pt x="219" y="119"/>
                  </a:lnTo>
                  <a:lnTo>
                    <a:pt x="221" y="113"/>
                  </a:lnTo>
                  <a:lnTo>
                    <a:pt x="222" y="107"/>
                  </a:lnTo>
                  <a:lnTo>
                    <a:pt x="224" y="101"/>
                  </a:lnTo>
                  <a:lnTo>
                    <a:pt x="225" y="94"/>
                  </a:lnTo>
                  <a:lnTo>
                    <a:pt x="227" y="87"/>
                  </a:lnTo>
                  <a:lnTo>
                    <a:pt x="228" y="79"/>
                  </a:lnTo>
                  <a:lnTo>
                    <a:pt x="230" y="72"/>
                  </a:lnTo>
                  <a:lnTo>
                    <a:pt x="231" y="63"/>
                  </a:lnTo>
                  <a:lnTo>
                    <a:pt x="233" y="54"/>
                  </a:lnTo>
                  <a:lnTo>
                    <a:pt x="234" y="44"/>
                  </a:lnTo>
                  <a:lnTo>
                    <a:pt x="236" y="34"/>
                  </a:lnTo>
                  <a:lnTo>
                    <a:pt x="237" y="23"/>
                  </a:lnTo>
                  <a:lnTo>
                    <a:pt x="239" y="12"/>
                  </a:lnTo>
                  <a:lnTo>
                    <a:pt x="240" y="3"/>
                  </a:lnTo>
                  <a:lnTo>
                    <a:pt x="242" y="1"/>
                  </a:lnTo>
                  <a:lnTo>
                    <a:pt x="243" y="0"/>
                  </a:lnTo>
                  <a:lnTo>
                    <a:pt x="245" y="1"/>
                  </a:lnTo>
                  <a:lnTo>
                    <a:pt x="247" y="7"/>
                  </a:lnTo>
                  <a:lnTo>
                    <a:pt x="248" y="16"/>
                  </a:lnTo>
                  <a:lnTo>
                    <a:pt x="250" y="28"/>
                  </a:lnTo>
                  <a:lnTo>
                    <a:pt x="251" y="43"/>
                  </a:lnTo>
                  <a:lnTo>
                    <a:pt x="253" y="61"/>
                  </a:lnTo>
                  <a:lnTo>
                    <a:pt x="254" y="82"/>
                  </a:lnTo>
                  <a:lnTo>
                    <a:pt x="256" y="107"/>
                  </a:lnTo>
                  <a:lnTo>
                    <a:pt x="257" y="133"/>
                  </a:lnTo>
                  <a:lnTo>
                    <a:pt x="259" y="157"/>
                  </a:lnTo>
                  <a:lnTo>
                    <a:pt x="260" y="178"/>
                  </a:lnTo>
                  <a:lnTo>
                    <a:pt x="262" y="192"/>
                  </a:lnTo>
                  <a:lnTo>
                    <a:pt x="263" y="201"/>
                  </a:lnTo>
                  <a:lnTo>
                    <a:pt x="265" y="205"/>
                  </a:lnTo>
                  <a:lnTo>
                    <a:pt x="266" y="207"/>
                  </a:lnTo>
                  <a:lnTo>
                    <a:pt x="268" y="208"/>
                  </a:lnTo>
                  <a:lnTo>
                    <a:pt x="269" y="208"/>
                  </a:lnTo>
                  <a:lnTo>
                    <a:pt x="271" y="209"/>
                  </a:lnTo>
                  <a:lnTo>
                    <a:pt x="272" y="209"/>
                  </a:lnTo>
                  <a:lnTo>
                    <a:pt x="274" y="209"/>
                  </a:lnTo>
                  <a:lnTo>
                    <a:pt x="275" y="209"/>
                  </a:lnTo>
                  <a:lnTo>
                    <a:pt x="277" y="209"/>
                  </a:lnTo>
                  <a:lnTo>
                    <a:pt x="278" y="209"/>
                  </a:lnTo>
                  <a:lnTo>
                    <a:pt x="280" y="209"/>
                  </a:lnTo>
                  <a:lnTo>
                    <a:pt x="281" y="209"/>
                  </a:lnTo>
                  <a:lnTo>
                    <a:pt x="283" y="209"/>
                  </a:lnTo>
                  <a:lnTo>
                    <a:pt x="284" y="209"/>
                  </a:lnTo>
                  <a:lnTo>
                    <a:pt x="286" y="209"/>
                  </a:lnTo>
                  <a:lnTo>
                    <a:pt x="287" y="209"/>
                  </a:lnTo>
                  <a:lnTo>
                    <a:pt x="289" y="209"/>
                  </a:lnTo>
                  <a:lnTo>
                    <a:pt x="290" y="209"/>
                  </a:lnTo>
                  <a:lnTo>
                    <a:pt x="292" y="209"/>
                  </a:lnTo>
                  <a:lnTo>
                    <a:pt x="293" y="209"/>
                  </a:lnTo>
                  <a:lnTo>
                    <a:pt x="295" y="209"/>
                  </a:lnTo>
                  <a:lnTo>
                    <a:pt x="296" y="209"/>
                  </a:lnTo>
                  <a:lnTo>
                    <a:pt x="298" y="209"/>
                  </a:lnTo>
                  <a:lnTo>
                    <a:pt x="300" y="209"/>
                  </a:lnTo>
                  <a:lnTo>
                    <a:pt x="301" y="209"/>
                  </a:lnTo>
                  <a:lnTo>
                    <a:pt x="303" y="209"/>
                  </a:lnTo>
                  <a:lnTo>
                    <a:pt x="304" y="209"/>
                  </a:lnTo>
                  <a:lnTo>
                    <a:pt x="306" y="209"/>
                  </a:lnTo>
                  <a:lnTo>
                    <a:pt x="307" y="209"/>
                  </a:lnTo>
                  <a:lnTo>
                    <a:pt x="309" y="209"/>
                  </a:lnTo>
                  <a:lnTo>
                    <a:pt x="310" y="209"/>
                  </a:lnTo>
                  <a:lnTo>
                    <a:pt x="312" y="209"/>
                  </a:lnTo>
                  <a:lnTo>
                    <a:pt x="313" y="209"/>
                  </a:lnTo>
                  <a:lnTo>
                    <a:pt x="315" y="209"/>
                  </a:lnTo>
                  <a:lnTo>
                    <a:pt x="316" y="209"/>
                  </a:lnTo>
                  <a:lnTo>
                    <a:pt x="318" y="209"/>
                  </a:lnTo>
                  <a:lnTo>
                    <a:pt x="319" y="209"/>
                  </a:lnTo>
                  <a:lnTo>
                    <a:pt x="321" y="209"/>
                  </a:lnTo>
                  <a:lnTo>
                    <a:pt x="322" y="209"/>
                  </a:lnTo>
                  <a:lnTo>
                    <a:pt x="324" y="209"/>
                  </a:lnTo>
                  <a:lnTo>
                    <a:pt x="325" y="209"/>
                  </a:lnTo>
                  <a:lnTo>
                    <a:pt x="327" y="209"/>
                  </a:lnTo>
                  <a:lnTo>
                    <a:pt x="328" y="209"/>
                  </a:lnTo>
                  <a:lnTo>
                    <a:pt x="330" y="209"/>
                  </a:lnTo>
                  <a:lnTo>
                    <a:pt x="331" y="209"/>
                  </a:lnTo>
                  <a:lnTo>
                    <a:pt x="333" y="209"/>
                  </a:lnTo>
                  <a:lnTo>
                    <a:pt x="334" y="209"/>
                  </a:lnTo>
                  <a:lnTo>
                    <a:pt x="336" y="209"/>
                  </a:lnTo>
                  <a:lnTo>
                    <a:pt x="337" y="209"/>
                  </a:lnTo>
                  <a:lnTo>
                    <a:pt x="339" y="209"/>
                  </a:lnTo>
                  <a:lnTo>
                    <a:pt x="340" y="209"/>
                  </a:lnTo>
                  <a:lnTo>
                    <a:pt x="342" y="209"/>
                  </a:lnTo>
                  <a:lnTo>
                    <a:pt x="343" y="209"/>
                  </a:lnTo>
                  <a:lnTo>
                    <a:pt x="345" y="209"/>
                  </a:lnTo>
                  <a:lnTo>
                    <a:pt x="346" y="209"/>
                  </a:lnTo>
                  <a:lnTo>
                    <a:pt x="348" y="209"/>
                  </a:lnTo>
                  <a:lnTo>
                    <a:pt x="349" y="209"/>
                  </a:lnTo>
                  <a:lnTo>
                    <a:pt x="351" y="209"/>
                  </a:lnTo>
                  <a:lnTo>
                    <a:pt x="352" y="209"/>
                  </a:lnTo>
                  <a:lnTo>
                    <a:pt x="354" y="209"/>
                  </a:lnTo>
                  <a:lnTo>
                    <a:pt x="356" y="209"/>
                  </a:lnTo>
                  <a:lnTo>
                    <a:pt x="357" y="209"/>
                  </a:lnTo>
                  <a:lnTo>
                    <a:pt x="359" y="209"/>
                  </a:lnTo>
                  <a:lnTo>
                    <a:pt x="360" y="209"/>
                  </a:lnTo>
                  <a:lnTo>
                    <a:pt x="362" y="208"/>
                  </a:lnTo>
                  <a:lnTo>
                    <a:pt x="363" y="209"/>
                  </a:lnTo>
                  <a:lnTo>
                    <a:pt x="365" y="209"/>
                  </a:lnTo>
                  <a:lnTo>
                    <a:pt x="366" y="209"/>
                  </a:lnTo>
                  <a:lnTo>
                    <a:pt x="368" y="208"/>
                  </a:lnTo>
                  <a:lnTo>
                    <a:pt x="369" y="208"/>
                  </a:lnTo>
                  <a:lnTo>
                    <a:pt x="371" y="209"/>
                  </a:lnTo>
                  <a:lnTo>
                    <a:pt x="372" y="209"/>
                  </a:lnTo>
                  <a:lnTo>
                    <a:pt x="374" y="209"/>
                  </a:lnTo>
                  <a:lnTo>
                    <a:pt x="375" y="208"/>
                  </a:lnTo>
                  <a:lnTo>
                    <a:pt x="377" y="208"/>
                  </a:lnTo>
                  <a:lnTo>
                    <a:pt x="378" y="209"/>
                  </a:lnTo>
                  <a:lnTo>
                    <a:pt x="380" y="209"/>
                  </a:lnTo>
                  <a:lnTo>
                    <a:pt x="381" y="208"/>
                  </a:lnTo>
                  <a:lnTo>
                    <a:pt x="383" y="208"/>
                  </a:lnTo>
                  <a:lnTo>
                    <a:pt x="384" y="208"/>
                  </a:lnTo>
                  <a:lnTo>
                    <a:pt x="386" y="209"/>
                  </a:lnTo>
                  <a:lnTo>
                    <a:pt x="387" y="208"/>
                  </a:lnTo>
                  <a:lnTo>
                    <a:pt x="389" y="208"/>
                  </a:lnTo>
                  <a:lnTo>
                    <a:pt x="390" y="208"/>
                  </a:lnTo>
                  <a:lnTo>
                    <a:pt x="392" y="208"/>
                  </a:lnTo>
                  <a:lnTo>
                    <a:pt x="393" y="209"/>
                  </a:lnTo>
                  <a:lnTo>
                    <a:pt x="395" y="208"/>
                  </a:lnTo>
                  <a:lnTo>
                    <a:pt x="396" y="208"/>
                  </a:lnTo>
                  <a:lnTo>
                    <a:pt x="398" y="208"/>
                  </a:lnTo>
                  <a:lnTo>
                    <a:pt x="399" y="208"/>
                  </a:lnTo>
                  <a:lnTo>
                    <a:pt x="401" y="208"/>
                  </a:lnTo>
                  <a:lnTo>
                    <a:pt x="402" y="208"/>
                  </a:lnTo>
                  <a:lnTo>
                    <a:pt x="404" y="208"/>
                  </a:lnTo>
                  <a:lnTo>
                    <a:pt x="405" y="208"/>
                  </a:lnTo>
                  <a:lnTo>
                    <a:pt x="407" y="208"/>
                  </a:lnTo>
                  <a:lnTo>
                    <a:pt x="409" y="208"/>
                  </a:lnTo>
                  <a:lnTo>
                    <a:pt x="410" y="208"/>
                  </a:lnTo>
                  <a:lnTo>
                    <a:pt x="412" y="208"/>
                  </a:lnTo>
                  <a:lnTo>
                    <a:pt x="413" y="208"/>
                  </a:lnTo>
                  <a:lnTo>
                    <a:pt x="415" y="208"/>
                  </a:lnTo>
                  <a:lnTo>
                    <a:pt x="416" y="208"/>
                  </a:lnTo>
                  <a:lnTo>
                    <a:pt x="418" y="208"/>
                  </a:lnTo>
                  <a:lnTo>
                    <a:pt x="419" y="208"/>
                  </a:lnTo>
                  <a:lnTo>
                    <a:pt x="421" y="208"/>
                  </a:lnTo>
                  <a:lnTo>
                    <a:pt x="422" y="208"/>
                  </a:lnTo>
                  <a:lnTo>
                    <a:pt x="424" y="208"/>
                  </a:lnTo>
                  <a:lnTo>
                    <a:pt x="425" y="208"/>
                  </a:lnTo>
                  <a:lnTo>
                    <a:pt x="427" y="208"/>
                  </a:lnTo>
                  <a:lnTo>
                    <a:pt x="428" y="208"/>
                  </a:lnTo>
                  <a:lnTo>
                    <a:pt x="430" y="208"/>
                  </a:lnTo>
                  <a:lnTo>
                    <a:pt x="431" y="208"/>
                  </a:lnTo>
                  <a:lnTo>
                    <a:pt x="433" y="208"/>
                  </a:lnTo>
                  <a:lnTo>
                    <a:pt x="434" y="208"/>
                  </a:lnTo>
                  <a:lnTo>
                    <a:pt x="436" y="208"/>
                  </a:lnTo>
                  <a:lnTo>
                    <a:pt x="437" y="208"/>
                  </a:lnTo>
                  <a:lnTo>
                    <a:pt x="439" y="208"/>
                  </a:lnTo>
                  <a:lnTo>
                    <a:pt x="440" y="208"/>
                  </a:lnTo>
                  <a:lnTo>
                    <a:pt x="442" y="208"/>
                  </a:lnTo>
                  <a:lnTo>
                    <a:pt x="443" y="208"/>
                  </a:lnTo>
                  <a:lnTo>
                    <a:pt x="445" y="208"/>
                  </a:lnTo>
                  <a:lnTo>
                    <a:pt x="446" y="208"/>
                  </a:lnTo>
                  <a:lnTo>
                    <a:pt x="448" y="208"/>
                  </a:lnTo>
                  <a:lnTo>
                    <a:pt x="449" y="208"/>
                  </a:lnTo>
                  <a:lnTo>
                    <a:pt x="451" y="208"/>
                  </a:lnTo>
                  <a:lnTo>
                    <a:pt x="452" y="208"/>
                  </a:lnTo>
                  <a:lnTo>
                    <a:pt x="454" y="208"/>
                  </a:lnTo>
                  <a:lnTo>
                    <a:pt x="455" y="208"/>
                  </a:lnTo>
                  <a:lnTo>
                    <a:pt x="457" y="208"/>
                  </a:lnTo>
                  <a:lnTo>
                    <a:pt x="458" y="208"/>
                  </a:lnTo>
                  <a:lnTo>
                    <a:pt x="460" y="208"/>
                  </a:lnTo>
                  <a:lnTo>
                    <a:pt x="461" y="208"/>
                  </a:lnTo>
                  <a:lnTo>
                    <a:pt x="463" y="208"/>
                  </a:lnTo>
                  <a:lnTo>
                    <a:pt x="465" y="208"/>
                  </a:lnTo>
                  <a:lnTo>
                    <a:pt x="466" y="208"/>
                  </a:lnTo>
                  <a:lnTo>
                    <a:pt x="468" y="208"/>
                  </a:lnTo>
                  <a:lnTo>
                    <a:pt x="469" y="208"/>
                  </a:lnTo>
                  <a:lnTo>
                    <a:pt x="471" y="208"/>
                  </a:lnTo>
                  <a:lnTo>
                    <a:pt x="472" y="208"/>
                  </a:lnTo>
                  <a:lnTo>
                    <a:pt x="474" y="208"/>
                  </a:lnTo>
                  <a:lnTo>
                    <a:pt x="475" y="208"/>
                  </a:lnTo>
                  <a:lnTo>
                    <a:pt x="477" y="208"/>
                  </a:lnTo>
                  <a:lnTo>
                    <a:pt x="478" y="208"/>
                  </a:lnTo>
                  <a:lnTo>
                    <a:pt x="480" y="208"/>
                  </a:lnTo>
                  <a:lnTo>
                    <a:pt x="481" y="208"/>
                  </a:lnTo>
                  <a:lnTo>
                    <a:pt x="483" y="208"/>
                  </a:lnTo>
                  <a:lnTo>
                    <a:pt x="484" y="208"/>
                  </a:lnTo>
                  <a:lnTo>
                    <a:pt x="486" y="208"/>
                  </a:lnTo>
                  <a:lnTo>
                    <a:pt x="487" y="208"/>
                  </a:lnTo>
                  <a:lnTo>
                    <a:pt x="489" y="208"/>
                  </a:lnTo>
                  <a:lnTo>
                    <a:pt x="490" y="208"/>
                  </a:lnTo>
                  <a:lnTo>
                    <a:pt x="492" y="208"/>
                  </a:lnTo>
                  <a:lnTo>
                    <a:pt x="493" y="208"/>
                  </a:lnTo>
                  <a:lnTo>
                    <a:pt x="495" y="208"/>
                  </a:lnTo>
                  <a:lnTo>
                    <a:pt x="496" y="208"/>
                  </a:lnTo>
                  <a:lnTo>
                    <a:pt x="498" y="208"/>
                  </a:lnTo>
                  <a:lnTo>
                    <a:pt x="499" y="208"/>
                  </a:lnTo>
                  <a:lnTo>
                    <a:pt x="501" y="208"/>
                  </a:lnTo>
                  <a:lnTo>
                    <a:pt x="502" y="208"/>
                  </a:lnTo>
                  <a:lnTo>
                    <a:pt x="504" y="208"/>
                  </a:lnTo>
                  <a:lnTo>
                    <a:pt x="505" y="208"/>
                  </a:lnTo>
                  <a:lnTo>
                    <a:pt x="507" y="208"/>
                  </a:lnTo>
                  <a:lnTo>
                    <a:pt x="508" y="208"/>
                  </a:lnTo>
                  <a:lnTo>
                    <a:pt x="510" y="208"/>
                  </a:lnTo>
                  <a:lnTo>
                    <a:pt x="511" y="208"/>
                  </a:lnTo>
                  <a:lnTo>
                    <a:pt x="513" y="208"/>
                  </a:lnTo>
                  <a:lnTo>
                    <a:pt x="514" y="208"/>
                  </a:lnTo>
                  <a:lnTo>
                    <a:pt x="516" y="208"/>
                  </a:lnTo>
                  <a:lnTo>
                    <a:pt x="518" y="208"/>
                  </a:lnTo>
                  <a:lnTo>
                    <a:pt x="519" y="208"/>
                  </a:lnTo>
                  <a:lnTo>
                    <a:pt x="521" y="208"/>
                  </a:lnTo>
                  <a:lnTo>
                    <a:pt x="522" y="208"/>
                  </a:lnTo>
                  <a:lnTo>
                    <a:pt x="524" y="208"/>
                  </a:lnTo>
                  <a:lnTo>
                    <a:pt x="525" y="208"/>
                  </a:lnTo>
                  <a:lnTo>
                    <a:pt x="527" y="208"/>
                  </a:lnTo>
                  <a:lnTo>
                    <a:pt x="528" y="208"/>
                  </a:lnTo>
                  <a:lnTo>
                    <a:pt x="530" y="208"/>
                  </a:lnTo>
                  <a:lnTo>
                    <a:pt x="531" y="208"/>
                  </a:lnTo>
                  <a:lnTo>
                    <a:pt x="533" y="208"/>
                  </a:lnTo>
                  <a:lnTo>
                    <a:pt x="534" y="208"/>
                  </a:lnTo>
                  <a:lnTo>
                    <a:pt x="536" y="208"/>
                  </a:lnTo>
                  <a:lnTo>
                    <a:pt x="537" y="208"/>
                  </a:lnTo>
                  <a:lnTo>
                    <a:pt x="539" y="208"/>
                  </a:lnTo>
                  <a:lnTo>
                    <a:pt x="540" y="208"/>
                  </a:lnTo>
                  <a:lnTo>
                    <a:pt x="542" y="208"/>
                  </a:lnTo>
                  <a:lnTo>
                    <a:pt x="543" y="208"/>
                  </a:lnTo>
                </a:path>
              </a:pathLst>
            </a:custGeom>
            <a:noFill/>
            <a:ln w="38100">
              <a:solidFill>
                <a:srgbClr val="FF32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5" name="Freeform 66"/>
            <p:cNvSpPr>
              <a:spLocks/>
            </p:cNvSpPr>
            <p:nvPr/>
          </p:nvSpPr>
          <p:spPr bwMode="auto">
            <a:xfrm>
              <a:off x="1428750" y="4046538"/>
              <a:ext cx="6227763" cy="1309687"/>
            </a:xfrm>
            <a:custGeom>
              <a:avLst/>
              <a:gdLst>
                <a:gd name="T0" fmla="*/ 2147483647 w 543"/>
                <a:gd name="T1" fmla="*/ 2147483647 h 211"/>
                <a:gd name="T2" fmla="*/ 2147483647 w 543"/>
                <a:gd name="T3" fmla="*/ 2147483647 h 211"/>
                <a:gd name="T4" fmla="*/ 2147483647 w 543"/>
                <a:gd name="T5" fmla="*/ 2147483647 h 211"/>
                <a:gd name="T6" fmla="*/ 2147483647 w 543"/>
                <a:gd name="T7" fmla="*/ 2147483647 h 211"/>
                <a:gd name="T8" fmla="*/ 2147483647 w 543"/>
                <a:gd name="T9" fmla="*/ 2147483647 h 211"/>
                <a:gd name="T10" fmla="*/ 2147483647 w 543"/>
                <a:gd name="T11" fmla="*/ 2147483647 h 211"/>
                <a:gd name="T12" fmla="*/ 2147483647 w 543"/>
                <a:gd name="T13" fmla="*/ 2147483647 h 211"/>
                <a:gd name="T14" fmla="*/ 2147483647 w 543"/>
                <a:gd name="T15" fmla="*/ 2147483647 h 211"/>
                <a:gd name="T16" fmla="*/ 2147483647 w 543"/>
                <a:gd name="T17" fmla="*/ 2147483647 h 211"/>
                <a:gd name="T18" fmla="*/ 2147483647 w 543"/>
                <a:gd name="T19" fmla="*/ 2147483647 h 211"/>
                <a:gd name="T20" fmla="*/ 2147483647 w 543"/>
                <a:gd name="T21" fmla="*/ 2147483647 h 211"/>
                <a:gd name="T22" fmla="*/ 2147483647 w 543"/>
                <a:gd name="T23" fmla="*/ 2147483647 h 211"/>
                <a:gd name="T24" fmla="*/ 2147483647 w 543"/>
                <a:gd name="T25" fmla="*/ 2147483647 h 211"/>
                <a:gd name="T26" fmla="*/ 2147483647 w 543"/>
                <a:gd name="T27" fmla="*/ 2147483647 h 211"/>
                <a:gd name="T28" fmla="*/ 2147483647 w 543"/>
                <a:gd name="T29" fmla="*/ 2147483647 h 211"/>
                <a:gd name="T30" fmla="*/ 2147483647 w 543"/>
                <a:gd name="T31" fmla="*/ 2147483647 h 211"/>
                <a:gd name="T32" fmla="*/ 2147483647 w 543"/>
                <a:gd name="T33" fmla="*/ 2147483647 h 211"/>
                <a:gd name="T34" fmla="*/ 2147483647 w 543"/>
                <a:gd name="T35" fmla="*/ 2147483647 h 211"/>
                <a:gd name="T36" fmla="*/ 2147483647 w 543"/>
                <a:gd name="T37" fmla="*/ 2147483647 h 211"/>
                <a:gd name="T38" fmla="*/ 2147483647 w 543"/>
                <a:gd name="T39" fmla="*/ 2147483647 h 211"/>
                <a:gd name="T40" fmla="*/ 2147483647 w 543"/>
                <a:gd name="T41" fmla="*/ 2147483647 h 211"/>
                <a:gd name="T42" fmla="*/ 2147483647 w 543"/>
                <a:gd name="T43" fmla="*/ 2147483647 h 211"/>
                <a:gd name="T44" fmla="*/ 2147483647 w 543"/>
                <a:gd name="T45" fmla="*/ 2147483647 h 211"/>
                <a:gd name="T46" fmla="*/ 2147483647 w 543"/>
                <a:gd name="T47" fmla="*/ 2147483647 h 211"/>
                <a:gd name="T48" fmla="*/ 2147483647 w 543"/>
                <a:gd name="T49" fmla="*/ 2147483647 h 211"/>
                <a:gd name="T50" fmla="*/ 2147483647 w 543"/>
                <a:gd name="T51" fmla="*/ 2147483647 h 211"/>
                <a:gd name="T52" fmla="*/ 2147483647 w 543"/>
                <a:gd name="T53" fmla="*/ 2147483647 h 211"/>
                <a:gd name="T54" fmla="*/ 2147483647 w 543"/>
                <a:gd name="T55" fmla="*/ 2147483647 h 211"/>
                <a:gd name="T56" fmla="*/ 2147483647 w 543"/>
                <a:gd name="T57" fmla="*/ 2147483647 h 211"/>
                <a:gd name="T58" fmla="*/ 2147483647 w 543"/>
                <a:gd name="T59" fmla="*/ 2147483647 h 211"/>
                <a:gd name="T60" fmla="*/ 2147483647 w 543"/>
                <a:gd name="T61" fmla="*/ 2147483647 h 211"/>
                <a:gd name="T62" fmla="*/ 2147483647 w 543"/>
                <a:gd name="T63" fmla="*/ 2147483647 h 211"/>
                <a:gd name="T64" fmla="*/ 2147483647 w 543"/>
                <a:gd name="T65" fmla="*/ 2147483647 h 211"/>
                <a:gd name="T66" fmla="*/ 2147483647 w 543"/>
                <a:gd name="T67" fmla="*/ 2147483647 h 211"/>
                <a:gd name="T68" fmla="*/ 2147483647 w 543"/>
                <a:gd name="T69" fmla="*/ 2147483647 h 211"/>
                <a:gd name="T70" fmla="*/ 2147483647 w 543"/>
                <a:gd name="T71" fmla="*/ 2147483647 h 211"/>
                <a:gd name="T72" fmla="*/ 2147483647 w 543"/>
                <a:gd name="T73" fmla="*/ 2147483647 h 211"/>
                <a:gd name="T74" fmla="*/ 2147483647 w 543"/>
                <a:gd name="T75" fmla="*/ 2147483647 h 211"/>
                <a:gd name="T76" fmla="*/ 2147483647 w 543"/>
                <a:gd name="T77" fmla="*/ 2147483647 h 211"/>
                <a:gd name="T78" fmla="*/ 2147483647 w 543"/>
                <a:gd name="T79" fmla="*/ 2147483647 h 211"/>
                <a:gd name="T80" fmla="*/ 2147483647 w 543"/>
                <a:gd name="T81" fmla="*/ 2147483647 h 211"/>
                <a:gd name="T82" fmla="*/ 2147483647 w 543"/>
                <a:gd name="T83" fmla="*/ 2147483647 h 211"/>
                <a:gd name="T84" fmla="*/ 2147483647 w 543"/>
                <a:gd name="T85" fmla="*/ 2147483647 h 211"/>
                <a:gd name="T86" fmla="*/ 2147483647 w 543"/>
                <a:gd name="T87" fmla="*/ 2147483647 h 211"/>
                <a:gd name="T88" fmla="*/ 2147483647 w 543"/>
                <a:gd name="T89" fmla="*/ 2147483647 h 211"/>
                <a:gd name="T90" fmla="*/ 2147483647 w 543"/>
                <a:gd name="T91" fmla="*/ 2147483647 h 211"/>
                <a:gd name="T92" fmla="*/ 2147483647 w 543"/>
                <a:gd name="T93" fmla="*/ 2147483647 h 211"/>
                <a:gd name="T94" fmla="*/ 2147483647 w 543"/>
                <a:gd name="T95" fmla="*/ 2147483647 h 211"/>
                <a:gd name="T96" fmla="*/ 2147483647 w 543"/>
                <a:gd name="T97" fmla="*/ 2147483647 h 211"/>
                <a:gd name="T98" fmla="*/ 2147483647 w 543"/>
                <a:gd name="T99" fmla="*/ 2147483647 h 211"/>
                <a:gd name="T100" fmla="*/ 2147483647 w 543"/>
                <a:gd name="T101" fmla="*/ 2147483647 h 211"/>
                <a:gd name="T102" fmla="*/ 2147483647 w 543"/>
                <a:gd name="T103" fmla="*/ 2147483647 h 211"/>
                <a:gd name="T104" fmla="*/ 2147483647 w 543"/>
                <a:gd name="T105" fmla="*/ 2147483647 h 211"/>
                <a:gd name="T106" fmla="*/ 2147483647 w 543"/>
                <a:gd name="T107" fmla="*/ 2147483647 h 211"/>
                <a:gd name="T108" fmla="*/ 2147483647 w 543"/>
                <a:gd name="T109" fmla="*/ 2147483647 h 211"/>
                <a:gd name="T110" fmla="*/ 2147483647 w 543"/>
                <a:gd name="T111" fmla="*/ 2147483647 h 211"/>
                <a:gd name="T112" fmla="*/ 2147483647 w 543"/>
                <a:gd name="T113" fmla="*/ 2147483647 h 211"/>
                <a:gd name="T114" fmla="*/ 2147483647 w 543"/>
                <a:gd name="T115" fmla="*/ 2147483647 h 211"/>
                <a:gd name="T116" fmla="*/ 2147483647 w 543"/>
                <a:gd name="T117" fmla="*/ 2147483647 h 211"/>
                <a:gd name="T118" fmla="*/ 2147483647 w 543"/>
                <a:gd name="T119" fmla="*/ 2147483647 h 21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43"/>
                <a:gd name="T181" fmla="*/ 0 h 211"/>
                <a:gd name="T182" fmla="*/ 543 w 543"/>
                <a:gd name="T183" fmla="*/ 211 h 211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43" h="211">
                  <a:moveTo>
                    <a:pt x="0" y="209"/>
                  </a:moveTo>
                  <a:lnTo>
                    <a:pt x="1" y="209"/>
                  </a:lnTo>
                  <a:lnTo>
                    <a:pt x="3" y="209"/>
                  </a:lnTo>
                  <a:lnTo>
                    <a:pt x="4" y="209"/>
                  </a:lnTo>
                  <a:lnTo>
                    <a:pt x="6" y="209"/>
                  </a:lnTo>
                  <a:lnTo>
                    <a:pt x="7" y="209"/>
                  </a:lnTo>
                  <a:lnTo>
                    <a:pt x="9" y="209"/>
                  </a:lnTo>
                  <a:lnTo>
                    <a:pt x="10" y="209"/>
                  </a:lnTo>
                  <a:lnTo>
                    <a:pt x="12" y="209"/>
                  </a:lnTo>
                  <a:lnTo>
                    <a:pt x="13" y="209"/>
                  </a:lnTo>
                  <a:lnTo>
                    <a:pt x="15" y="209"/>
                  </a:lnTo>
                  <a:lnTo>
                    <a:pt x="16" y="209"/>
                  </a:lnTo>
                  <a:lnTo>
                    <a:pt x="18" y="209"/>
                  </a:lnTo>
                  <a:lnTo>
                    <a:pt x="19" y="209"/>
                  </a:lnTo>
                  <a:lnTo>
                    <a:pt x="21" y="209"/>
                  </a:lnTo>
                  <a:lnTo>
                    <a:pt x="22" y="209"/>
                  </a:lnTo>
                  <a:lnTo>
                    <a:pt x="24" y="209"/>
                  </a:lnTo>
                  <a:lnTo>
                    <a:pt x="25" y="209"/>
                  </a:lnTo>
                  <a:lnTo>
                    <a:pt x="27" y="209"/>
                  </a:lnTo>
                  <a:lnTo>
                    <a:pt x="29" y="209"/>
                  </a:lnTo>
                  <a:lnTo>
                    <a:pt x="30" y="209"/>
                  </a:lnTo>
                  <a:lnTo>
                    <a:pt x="32" y="209"/>
                  </a:lnTo>
                  <a:lnTo>
                    <a:pt x="33" y="209"/>
                  </a:lnTo>
                  <a:lnTo>
                    <a:pt x="35" y="209"/>
                  </a:lnTo>
                  <a:lnTo>
                    <a:pt x="36" y="209"/>
                  </a:lnTo>
                  <a:lnTo>
                    <a:pt x="38" y="209"/>
                  </a:lnTo>
                  <a:lnTo>
                    <a:pt x="39" y="209"/>
                  </a:lnTo>
                  <a:lnTo>
                    <a:pt x="41" y="209"/>
                  </a:lnTo>
                  <a:lnTo>
                    <a:pt x="42" y="209"/>
                  </a:lnTo>
                  <a:lnTo>
                    <a:pt x="44" y="209"/>
                  </a:lnTo>
                  <a:lnTo>
                    <a:pt x="45" y="209"/>
                  </a:lnTo>
                  <a:lnTo>
                    <a:pt x="47" y="209"/>
                  </a:lnTo>
                  <a:lnTo>
                    <a:pt x="48" y="209"/>
                  </a:lnTo>
                  <a:lnTo>
                    <a:pt x="50" y="209"/>
                  </a:lnTo>
                  <a:lnTo>
                    <a:pt x="51" y="209"/>
                  </a:lnTo>
                  <a:lnTo>
                    <a:pt x="53" y="209"/>
                  </a:lnTo>
                  <a:lnTo>
                    <a:pt x="54" y="209"/>
                  </a:lnTo>
                  <a:lnTo>
                    <a:pt x="56" y="209"/>
                  </a:lnTo>
                  <a:lnTo>
                    <a:pt x="57" y="209"/>
                  </a:lnTo>
                  <a:lnTo>
                    <a:pt x="59" y="209"/>
                  </a:lnTo>
                  <a:lnTo>
                    <a:pt x="60" y="209"/>
                  </a:lnTo>
                  <a:lnTo>
                    <a:pt x="62" y="209"/>
                  </a:lnTo>
                  <a:lnTo>
                    <a:pt x="63" y="209"/>
                  </a:lnTo>
                  <a:lnTo>
                    <a:pt x="65" y="209"/>
                  </a:lnTo>
                  <a:lnTo>
                    <a:pt x="66" y="209"/>
                  </a:lnTo>
                  <a:lnTo>
                    <a:pt x="68" y="209"/>
                  </a:lnTo>
                  <a:lnTo>
                    <a:pt x="69" y="209"/>
                  </a:lnTo>
                  <a:lnTo>
                    <a:pt x="71" y="209"/>
                  </a:lnTo>
                  <a:lnTo>
                    <a:pt x="72" y="209"/>
                  </a:lnTo>
                  <a:lnTo>
                    <a:pt x="74" y="209"/>
                  </a:lnTo>
                  <a:lnTo>
                    <a:pt x="75" y="209"/>
                  </a:lnTo>
                  <a:lnTo>
                    <a:pt x="77" y="209"/>
                  </a:lnTo>
                  <a:lnTo>
                    <a:pt x="78" y="209"/>
                  </a:lnTo>
                  <a:lnTo>
                    <a:pt x="80" y="209"/>
                  </a:lnTo>
                  <a:lnTo>
                    <a:pt x="82" y="209"/>
                  </a:lnTo>
                  <a:lnTo>
                    <a:pt x="83" y="209"/>
                  </a:lnTo>
                  <a:lnTo>
                    <a:pt x="85" y="209"/>
                  </a:lnTo>
                  <a:lnTo>
                    <a:pt x="86" y="209"/>
                  </a:lnTo>
                  <a:lnTo>
                    <a:pt x="88" y="209"/>
                  </a:lnTo>
                  <a:lnTo>
                    <a:pt x="89" y="209"/>
                  </a:lnTo>
                  <a:lnTo>
                    <a:pt x="91" y="209"/>
                  </a:lnTo>
                  <a:lnTo>
                    <a:pt x="92" y="209"/>
                  </a:lnTo>
                  <a:lnTo>
                    <a:pt x="94" y="209"/>
                  </a:lnTo>
                  <a:lnTo>
                    <a:pt x="95" y="209"/>
                  </a:lnTo>
                  <a:lnTo>
                    <a:pt x="97" y="209"/>
                  </a:lnTo>
                  <a:lnTo>
                    <a:pt x="98" y="209"/>
                  </a:lnTo>
                  <a:lnTo>
                    <a:pt x="100" y="209"/>
                  </a:lnTo>
                  <a:lnTo>
                    <a:pt x="101" y="209"/>
                  </a:lnTo>
                  <a:lnTo>
                    <a:pt x="103" y="209"/>
                  </a:lnTo>
                  <a:lnTo>
                    <a:pt x="104" y="209"/>
                  </a:lnTo>
                  <a:lnTo>
                    <a:pt x="106" y="209"/>
                  </a:lnTo>
                  <a:lnTo>
                    <a:pt x="107" y="209"/>
                  </a:lnTo>
                  <a:lnTo>
                    <a:pt x="109" y="209"/>
                  </a:lnTo>
                  <a:lnTo>
                    <a:pt x="110" y="209"/>
                  </a:lnTo>
                  <a:lnTo>
                    <a:pt x="112" y="209"/>
                  </a:lnTo>
                  <a:lnTo>
                    <a:pt x="113" y="209"/>
                  </a:lnTo>
                  <a:lnTo>
                    <a:pt x="115" y="209"/>
                  </a:lnTo>
                  <a:lnTo>
                    <a:pt x="116" y="209"/>
                  </a:lnTo>
                  <a:lnTo>
                    <a:pt x="118" y="209"/>
                  </a:lnTo>
                  <a:lnTo>
                    <a:pt x="119" y="209"/>
                  </a:lnTo>
                  <a:lnTo>
                    <a:pt x="121" y="209"/>
                  </a:lnTo>
                  <a:lnTo>
                    <a:pt x="122" y="209"/>
                  </a:lnTo>
                  <a:lnTo>
                    <a:pt x="124" y="209"/>
                  </a:lnTo>
                  <a:lnTo>
                    <a:pt x="125" y="209"/>
                  </a:lnTo>
                  <a:lnTo>
                    <a:pt x="127" y="209"/>
                  </a:lnTo>
                  <a:lnTo>
                    <a:pt x="128" y="209"/>
                  </a:lnTo>
                  <a:lnTo>
                    <a:pt x="130" y="209"/>
                  </a:lnTo>
                  <a:lnTo>
                    <a:pt x="131" y="209"/>
                  </a:lnTo>
                  <a:lnTo>
                    <a:pt x="133" y="209"/>
                  </a:lnTo>
                  <a:lnTo>
                    <a:pt x="134" y="209"/>
                  </a:lnTo>
                  <a:lnTo>
                    <a:pt x="136" y="209"/>
                  </a:lnTo>
                  <a:lnTo>
                    <a:pt x="138" y="209"/>
                  </a:lnTo>
                  <a:lnTo>
                    <a:pt x="139" y="209"/>
                  </a:lnTo>
                  <a:lnTo>
                    <a:pt x="141" y="209"/>
                  </a:lnTo>
                  <a:lnTo>
                    <a:pt x="142" y="209"/>
                  </a:lnTo>
                  <a:lnTo>
                    <a:pt x="144" y="209"/>
                  </a:lnTo>
                  <a:lnTo>
                    <a:pt x="145" y="209"/>
                  </a:lnTo>
                  <a:lnTo>
                    <a:pt x="147" y="209"/>
                  </a:lnTo>
                  <a:lnTo>
                    <a:pt x="148" y="209"/>
                  </a:lnTo>
                  <a:lnTo>
                    <a:pt x="150" y="209"/>
                  </a:lnTo>
                  <a:lnTo>
                    <a:pt x="151" y="209"/>
                  </a:lnTo>
                  <a:lnTo>
                    <a:pt x="153" y="209"/>
                  </a:lnTo>
                  <a:lnTo>
                    <a:pt x="154" y="209"/>
                  </a:lnTo>
                  <a:lnTo>
                    <a:pt x="156" y="209"/>
                  </a:lnTo>
                  <a:lnTo>
                    <a:pt x="157" y="209"/>
                  </a:lnTo>
                  <a:lnTo>
                    <a:pt x="159" y="209"/>
                  </a:lnTo>
                  <a:lnTo>
                    <a:pt x="160" y="209"/>
                  </a:lnTo>
                  <a:lnTo>
                    <a:pt x="162" y="209"/>
                  </a:lnTo>
                  <a:lnTo>
                    <a:pt x="163" y="209"/>
                  </a:lnTo>
                  <a:lnTo>
                    <a:pt x="165" y="209"/>
                  </a:lnTo>
                  <a:lnTo>
                    <a:pt x="166" y="209"/>
                  </a:lnTo>
                  <a:lnTo>
                    <a:pt x="168" y="209"/>
                  </a:lnTo>
                  <a:lnTo>
                    <a:pt x="169" y="209"/>
                  </a:lnTo>
                  <a:lnTo>
                    <a:pt x="171" y="209"/>
                  </a:lnTo>
                  <a:lnTo>
                    <a:pt x="172" y="209"/>
                  </a:lnTo>
                  <a:lnTo>
                    <a:pt x="174" y="209"/>
                  </a:lnTo>
                  <a:lnTo>
                    <a:pt x="175" y="209"/>
                  </a:lnTo>
                  <a:lnTo>
                    <a:pt x="177" y="209"/>
                  </a:lnTo>
                  <a:lnTo>
                    <a:pt x="178" y="209"/>
                  </a:lnTo>
                  <a:lnTo>
                    <a:pt x="180" y="209"/>
                  </a:lnTo>
                  <a:lnTo>
                    <a:pt x="181" y="209"/>
                  </a:lnTo>
                  <a:lnTo>
                    <a:pt x="183" y="209"/>
                  </a:lnTo>
                  <a:lnTo>
                    <a:pt x="184" y="209"/>
                  </a:lnTo>
                  <a:lnTo>
                    <a:pt x="186" y="209"/>
                  </a:lnTo>
                  <a:lnTo>
                    <a:pt x="187" y="210"/>
                  </a:lnTo>
                  <a:lnTo>
                    <a:pt x="189" y="210"/>
                  </a:lnTo>
                  <a:lnTo>
                    <a:pt x="191" y="210"/>
                  </a:lnTo>
                  <a:lnTo>
                    <a:pt x="192" y="210"/>
                  </a:lnTo>
                  <a:lnTo>
                    <a:pt x="194" y="210"/>
                  </a:lnTo>
                  <a:lnTo>
                    <a:pt x="195" y="210"/>
                  </a:lnTo>
                  <a:lnTo>
                    <a:pt x="197" y="210"/>
                  </a:lnTo>
                  <a:lnTo>
                    <a:pt x="198" y="210"/>
                  </a:lnTo>
                  <a:lnTo>
                    <a:pt x="200" y="210"/>
                  </a:lnTo>
                  <a:lnTo>
                    <a:pt x="201" y="210"/>
                  </a:lnTo>
                  <a:lnTo>
                    <a:pt x="203" y="210"/>
                  </a:lnTo>
                  <a:lnTo>
                    <a:pt x="204" y="210"/>
                  </a:lnTo>
                  <a:lnTo>
                    <a:pt x="206" y="210"/>
                  </a:lnTo>
                  <a:lnTo>
                    <a:pt x="207" y="210"/>
                  </a:lnTo>
                  <a:lnTo>
                    <a:pt x="209" y="210"/>
                  </a:lnTo>
                  <a:lnTo>
                    <a:pt x="210" y="210"/>
                  </a:lnTo>
                  <a:lnTo>
                    <a:pt x="212" y="210"/>
                  </a:lnTo>
                  <a:lnTo>
                    <a:pt x="213" y="210"/>
                  </a:lnTo>
                  <a:lnTo>
                    <a:pt x="215" y="210"/>
                  </a:lnTo>
                  <a:lnTo>
                    <a:pt x="216" y="210"/>
                  </a:lnTo>
                  <a:lnTo>
                    <a:pt x="218" y="210"/>
                  </a:lnTo>
                  <a:lnTo>
                    <a:pt x="219" y="210"/>
                  </a:lnTo>
                  <a:lnTo>
                    <a:pt x="221" y="210"/>
                  </a:lnTo>
                  <a:lnTo>
                    <a:pt x="222" y="210"/>
                  </a:lnTo>
                  <a:lnTo>
                    <a:pt x="224" y="210"/>
                  </a:lnTo>
                  <a:lnTo>
                    <a:pt x="225" y="210"/>
                  </a:lnTo>
                  <a:lnTo>
                    <a:pt x="227" y="210"/>
                  </a:lnTo>
                  <a:lnTo>
                    <a:pt x="228" y="210"/>
                  </a:lnTo>
                  <a:lnTo>
                    <a:pt x="230" y="210"/>
                  </a:lnTo>
                  <a:lnTo>
                    <a:pt x="231" y="210"/>
                  </a:lnTo>
                  <a:lnTo>
                    <a:pt x="233" y="210"/>
                  </a:lnTo>
                  <a:lnTo>
                    <a:pt x="234" y="210"/>
                  </a:lnTo>
                  <a:lnTo>
                    <a:pt x="236" y="211"/>
                  </a:lnTo>
                  <a:lnTo>
                    <a:pt x="237" y="211"/>
                  </a:lnTo>
                  <a:lnTo>
                    <a:pt x="239" y="211"/>
                  </a:lnTo>
                  <a:lnTo>
                    <a:pt x="240" y="211"/>
                  </a:lnTo>
                  <a:lnTo>
                    <a:pt x="242" y="211"/>
                  </a:lnTo>
                  <a:lnTo>
                    <a:pt x="243" y="211"/>
                  </a:lnTo>
                  <a:lnTo>
                    <a:pt x="245" y="211"/>
                  </a:lnTo>
                  <a:lnTo>
                    <a:pt x="247" y="211"/>
                  </a:lnTo>
                  <a:lnTo>
                    <a:pt x="248" y="211"/>
                  </a:lnTo>
                  <a:lnTo>
                    <a:pt x="250" y="211"/>
                  </a:lnTo>
                  <a:lnTo>
                    <a:pt x="251" y="211"/>
                  </a:lnTo>
                  <a:lnTo>
                    <a:pt x="253" y="211"/>
                  </a:lnTo>
                  <a:lnTo>
                    <a:pt x="254" y="211"/>
                  </a:lnTo>
                  <a:lnTo>
                    <a:pt x="256" y="210"/>
                  </a:lnTo>
                  <a:lnTo>
                    <a:pt x="257" y="210"/>
                  </a:lnTo>
                  <a:lnTo>
                    <a:pt x="259" y="210"/>
                  </a:lnTo>
                  <a:lnTo>
                    <a:pt x="260" y="210"/>
                  </a:lnTo>
                  <a:lnTo>
                    <a:pt x="262" y="210"/>
                  </a:lnTo>
                  <a:lnTo>
                    <a:pt x="263" y="210"/>
                  </a:lnTo>
                  <a:lnTo>
                    <a:pt x="265" y="209"/>
                  </a:lnTo>
                  <a:lnTo>
                    <a:pt x="266" y="209"/>
                  </a:lnTo>
                  <a:lnTo>
                    <a:pt x="268" y="209"/>
                  </a:lnTo>
                  <a:lnTo>
                    <a:pt x="269" y="206"/>
                  </a:lnTo>
                  <a:lnTo>
                    <a:pt x="271" y="192"/>
                  </a:lnTo>
                  <a:lnTo>
                    <a:pt x="272" y="161"/>
                  </a:lnTo>
                  <a:lnTo>
                    <a:pt x="274" y="117"/>
                  </a:lnTo>
                  <a:lnTo>
                    <a:pt x="275" y="75"/>
                  </a:lnTo>
                  <a:lnTo>
                    <a:pt x="277" y="45"/>
                  </a:lnTo>
                  <a:lnTo>
                    <a:pt x="278" y="27"/>
                  </a:lnTo>
                  <a:lnTo>
                    <a:pt x="280" y="14"/>
                  </a:lnTo>
                  <a:lnTo>
                    <a:pt x="281" y="5"/>
                  </a:lnTo>
                  <a:lnTo>
                    <a:pt x="283" y="0"/>
                  </a:lnTo>
                  <a:lnTo>
                    <a:pt x="284" y="0"/>
                  </a:lnTo>
                  <a:lnTo>
                    <a:pt x="286" y="1"/>
                  </a:lnTo>
                  <a:lnTo>
                    <a:pt x="287" y="1"/>
                  </a:lnTo>
                  <a:lnTo>
                    <a:pt x="289" y="8"/>
                  </a:lnTo>
                  <a:lnTo>
                    <a:pt x="290" y="18"/>
                  </a:lnTo>
                  <a:lnTo>
                    <a:pt x="292" y="25"/>
                  </a:lnTo>
                  <a:lnTo>
                    <a:pt x="293" y="33"/>
                  </a:lnTo>
                  <a:lnTo>
                    <a:pt x="295" y="42"/>
                  </a:lnTo>
                  <a:lnTo>
                    <a:pt x="296" y="50"/>
                  </a:lnTo>
                  <a:lnTo>
                    <a:pt x="298" y="59"/>
                  </a:lnTo>
                  <a:lnTo>
                    <a:pt x="300" y="68"/>
                  </a:lnTo>
                  <a:lnTo>
                    <a:pt x="301" y="77"/>
                  </a:lnTo>
                  <a:lnTo>
                    <a:pt x="303" y="86"/>
                  </a:lnTo>
                  <a:lnTo>
                    <a:pt x="304" y="94"/>
                  </a:lnTo>
                  <a:lnTo>
                    <a:pt x="306" y="102"/>
                  </a:lnTo>
                  <a:lnTo>
                    <a:pt x="307" y="110"/>
                  </a:lnTo>
                  <a:lnTo>
                    <a:pt x="309" y="117"/>
                  </a:lnTo>
                  <a:lnTo>
                    <a:pt x="310" y="124"/>
                  </a:lnTo>
                  <a:lnTo>
                    <a:pt x="312" y="131"/>
                  </a:lnTo>
                  <a:lnTo>
                    <a:pt x="313" y="137"/>
                  </a:lnTo>
                  <a:lnTo>
                    <a:pt x="315" y="142"/>
                  </a:lnTo>
                  <a:lnTo>
                    <a:pt x="316" y="148"/>
                  </a:lnTo>
                  <a:lnTo>
                    <a:pt x="318" y="152"/>
                  </a:lnTo>
                  <a:lnTo>
                    <a:pt x="319" y="157"/>
                  </a:lnTo>
                  <a:lnTo>
                    <a:pt x="321" y="161"/>
                  </a:lnTo>
                  <a:lnTo>
                    <a:pt x="322" y="165"/>
                  </a:lnTo>
                  <a:lnTo>
                    <a:pt x="324" y="168"/>
                  </a:lnTo>
                  <a:lnTo>
                    <a:pt x="325" y="172"/>
                  </a:lnTo>
                  <a:lnTo>
                    <a:pt x="327" y="175"/>
                  </a:lnTo>
                  <a:lnTo>
                    <a:pt x="328" y="178"/>
                  </a:lnTo>
                  <a:lnTo>
                    <a:pt x="330" y="180"/>
                  </a:lnTo>
                  <a:lnTo>
                    <a:pt x="331" y="182"/>
                  </a:lnTo>
                  <a:lnTo>
                    <a:pt x="333" y="184"/>
                  </a:lnTo>
                  <a:lnTo>
                    <a:pt x="334" y="186"/>
                  </a:lnTo>
                  <a:lnTo>
                    <a:pt x="336" y="188"/>
                  </a:lnTo>
                  <a:lnTo>
                    <a:pt x="337" y="190"/>
                  </a:lnTo>
                  <a:lnTo>
                    <a:pt x="339" y="191"/>
                  </a:lnTo>
                  <a:lnTo>
                    <a:pt x="340" y="193"/>
                  </a:lnTo>
                  <a:lnTo>
                    <a:pt x="342" y="194"/>
                  </a:lnTo>
                  <a:lnTo>
                    <a:pt x="343" y="195"/>
                  </a:lnTo>
                  <a:lnTo>
                    <a:pt x="345" y="197"/>
                  </a:lnTo>
                  <a:lnTo>
                    <a:pt x="346" y="198"/>
                  </a:lnTo>
                  <a:lnTo>
                    <a:pt x="348" y="199"/>
                  </a:lnTo>
                  <a:lnTo>
                    <a:pt x="349" y="200"/>
                  </a:lnTo>
                  <a:lnTo>
                    <a:pt x="351" y="201"/>
                  </a:lnTo>
                  <a:lnTo>
                    <a:pt x="352" y="201"/>
                  </a:lnTo>
                  <a:lnTo>
                    <a:pt x="354" y="202"/>
                  </a:lnTo>
                  <a:lnTo>
                    <a:pt x="356" y="203"/>
                  </a:lnTo>
                  <a:lnTo>
                    <a:pt x="357" y="203"/>
                  </a:lnTo>
                  <a:lnTo>
                    <a:pt x="359" y="204"/>
                  </a:lnTo>
                  <a:lnTo>
                    <a:pt x="360" y="204"/>
                  </a:lnTo>
                  <a:lnTo>
                    <a:pt x="362" y="205"/>
                  </a:lnTo>
                  <a:lnTo>
                    <a:pt x="363" y="205"/>
                  </a:lnTo>
                  <a:lnTo>
                    <a:pt x="365" y="206"/>
                  </a:lnTo>
                  <a:lnTo>
                    <a:pt x="366" y="206"/>
                  </a:lnTo>
                  <a:lnTo>
                    <a:pt x="368" y="206"/>
                  </a:lnTo>
                  <a:lnTo>
                    <a:pt x="369" y="207"/>
                  </a:lnTo>
                  <a:lnTo>
                    <a:pt x="371" y="207"/>
                  </a:lnTo>
                  <a:lnTo>
                    <a:pt x="372" y="207"/>
                  </a:lnTo>
                  <a:lnTo>
                    <a:pt x="374" y="207"/>
                  </a:lnTo>
                  <a:lnTo>
                    <a:pt x="375" y="207"/>
                  </a:lnTo>
                  <a:lnTo>
                    <a:pt x="377" y="207"/>
                  </a:lnTo>
                  <a:lnTo>
                    <a:pt x="378" y="208"/>
                  </a:lnTo>
                  <a:lnTo>
                    <a:pt x="380" y="208"/>
                  </a:lnTo>
                  <a:lnTo>
                    <a:pt x="381" y="208"/>
                  </a:lnTo>
                  <a:lnTo>
                    <a:pt x="383" y="208"/>
                  </a:lnTo>
                  <a:lnTo>
                    <a:pt x="384" y="208"/>
                  </a:lnTo>
                  <a:lnTo>
                    <a:pt x="386" y="208"/>
                  </a:lnTo>
                  <a:lnTo>
                    <a:pt x="387" y="208"/>
                  </a:lnTo>
                  <a:lnTo>
                    <a:pt x="389" y="208"/>
                  </a:lnTo>
                  <a:lnTo>
                    <a:pt x="390" y="208"/>
                  </a:lnTo>
                  <a:lnTo>
                    <a:pt x="392" y="208"/>
                  </a:lnTo>
                  <a:lnTo>
                    <a:pt x="393" y="209"/>
                  </a:lnTo>
                  <a:lnTo>
                    <a:pt x="395" y="209"/>
                  </a:lnTo>
                  <a:lnTo>
                    <a:pt x="396" y="209"/>
                  </a:lnTo>
                  <a:lnTo>
                    <a:pt x="398" y="209"/>
                  </a:lnTo>
                  <a:lnTo>
                    <a:pt x="399" y="209"/>
                  </a:lnTo>
                  <a:lnTo>
                    <a:pt x="401" y="209"/>
                  </a:lnTo>
                  <a:lnTo>
                    <a:pt x="402" y="209"/>
                  </a:lnTo>
                  <a:lnTo>
                    <a:pt x="404" y="209"/>
                  </a:lnTo>
                  <a:lnTo>
                    <a:pt x="405" y="209"/>
                  </a:lnTo>
                  <a:lnTo>
                    <a:pt x="407" y="209"/>
                  </a:lnTo>
                  <a:lnTo>
                    <a:pt x="409" y="209"/>
                  </a:lnTo>
                  <a:lnTo>
                    <a:pt x="410" y="209"/>
                  </a:lnTo>
                  <a:lnTo>
                    <a:pt x="412" y="209"/>
                  </a:lnTo>
                  <a:lnTo>
                    <a:pt x="413" y="209"/>
                  </a:lnTo>
                  <a:lnTo>
                    <a:pt x="415" y="209"/>
                  </a:lnTo>
                  <a:lnTo>
                    <a:pt x="416" y="209"/>
                  </a:lnTo>
                  <a:lnTo>
                    <a:pt x="418" y="209"/>
                  </a:lnTo>
                  <a:lnTo>
                    <a:pt x="419" y="209"/>
                  </a:lnTo>
                  <a:lnTo>
                    <a:pt x="421" y="209"/>
                  </a:lnTo>
                  <a:lnTo>
                    <a:pt x="422" y="209"/>
                  </a:lnTo>
                  <a:lnTo>
                    <a:pt x="424" y="209"/>
                  </a:lnTo>
                  <a:lnTo>
                    <a:pt x="425" y="209"/>
                  </a:lnTo>
                  <a:lnTo>
                    <a:pt x="427" y="209"/>
                  </a:lnTo>
                  <a:lnTo>
                    <a:pt x="428" y="209"/>
                  </a:lnTo>
                  <a:lnTo>
                    <a:pt x="430" y="209"/>
                  </a:lnTo>
                  <a:lnTo>
                    <a:pt x="431" y="209"/>
                  </a:lnTo>
                  <a:lnTo>
                    <a:pt x="433" y="209"/>
                  </a:lnTo>
                  <a:lnTo>
                    <a:pt x="434" y="209"/>
                  </a:lnTo>
                  <a:lnTo>
                    <a:pt x="436" y="209"/>
                  </a:lnTo>
                  <a:lnTo>
                    <a:pt x="437" y="209"/>
                  </a:lnTo>
                  <a:lnTo>
                    <a:pt x="439" y="209"/>
                  </a:lnTo>
                  <a:lnTo>
                    <a:pt x="440" y="209"/>
                  </a:lnTo>
                  <a:lnTo>
                    <a:pt x="442" y="209"/>
                  </a:lnTo>
                  <a:lnTo>
                    <a:pt x="443" y="209"/>
                  </a:lnTo>
                  <a:lnTo>
                    <a:pt x="445" y="209"/>
                  </a:lnTo>
                  <a:lnTo>
                    <a:pt x="446" y="209"/>
                  </a:lnTo>
                  <a:lnTo>
                    <a:pt x="448" y="209"/>
                  </a:lnTo>
                  <a:lnTo>
                    <a:pt x="449" y="209"/>
                  </a:lnTo>
                  <a:lnTo>
                    <a:pt x="451" y="209"/>
                  </a:lnTo>
                  <a:lnTo>
                    <a:pt x="452" y="209"/>
                  </a:lnTo>
                  <a:lnTo>
                    <a:pt x="454" y="209"/>
                  </a:lnTo>
                  <a:lnTo>
                    <a:pt x="455" y="209"/>
                  </a:lnTo>
                  <a:lnTo>
                    <a:pt x="457" y="209"/>
                  </a:lnTo>
                  <a:lnTo>
                    <a:pt x="458" y="209"/>
                  </a:lnTo>
                  <a:lnTo>
                    <a:pt x="460" y="209"/>
                  </a:lnTo>
                  <a:lnTo>
                    <a:pt x="461" y="209"/>
                  </a:lnTo>
                  <a:lnTo>
                    <a:pt x="463" y="209"/>
                  </a:lnTo>
                  <a:lnTo>
                    <a:pt x="465" y="209"/>
                  </a:lnTo>
                  <a:lnTo>
                    <a:pt x="466" y="209"/>
                  </a:lnTo>
                  <a:lnTo>
                    <a:pt x="468" y="209"/>
                  </a:lnTo>
                  <a:lnTo>
                    <a:pt x="469" y="209"/>
                  </a:lnTo>
                  <a:lnTo>
                    <a:pt x="471" y="209"/>
                  </a:lnTo>
                  <a:lnTo>
                    <a:pt x="472" y="209"/>
                  </a:lnTo>
                  <a:lnTo>
                    <a:pt x="474" y="209"/>
                  </a:lnTo>
                  <a:lnTo>
                    <a:pt x="475" y="209"/>
                  </a:lnTo>
                  <a:lnTo>
                    <a:pt x="477" y="209"/>
                  </a:lnTo>
                  <a:lnTo>
                    <a:pt x="478" y="209"/>
                  </a:lnTo>
                  <a:lnTo>
                    <a:pt x="480" y="209"/>
                  </a:lnTo>
                  <a:lnTo>
                    <a:pt x="481" y="209"/>
                  </a:lnTo>
                  <a:lnTo>
                    <a:pt x="483" y="209"/>
                  </a:lnTo>
                  <a:lnTo>
                    <a:pt x="484" y="209"/>
                  </a:lnTo>
                  <a:lnTo>
                    <a:pt x="486" y="209"/>
                  </a:lnTo>
                  <a:lnTo>
                    <a:pt x="487" y="209"/>
                  </a:lnTo>
                  <a:lnTo>
                    <a:pt x="489" y="209"/>
                  </a:lnTo>
                  <a:lnTo>
                    <a:pt x="490" y="209"/>
                  </a:lnTo>
                  <a:lnTo>
                    <a:pt x="492" y="209"/>
                  </a:lnTo>
                  <a:lnTo>
                    <a:pt x="493" y="209"/>
                  </a:lnTo>
                  <a:lnTo>
                    <a:pt x="495" y="209"/>
                  </a:lnTo>
                  <a:lnTo>
                    <a:pt x="496" y="209"/>
                  </a:lnTo>
                  <a:lnTo>
                    <a:pt x="498" y="209"/>
                  </a:lnTo>
                  <a:lnTo>
                    <a:pt x="499" y="209"/>
                  </a:lnTo>
                  <a:lnTo>
                    <a:pt x="501" y="209"/>
                  </a:lnTo>
                  <a:lnTo>
                    <a:pt x="502" y="209"/>
                  </a:lnTo>
                  <a:lnTo>
                    <a:pt x="504" y="209"/>
                  </a:lnTo>
                  <a:lnTo>
                    <a:pt x="505" y="209"/>
                  </a:lnTo>
                  <a:lnTo>
                    <a:pt x="507" y="209"/>
                  </a:lnTo>
                  <a:lnTo>
                    <a:pt x="508" y="209"/>
                  </a:lnTo>
                  <a:lnTo>
                    <a:pt x="510" y="209"/>
                  </a:lnTo>
                  <a:lnTo>
                    <a:pt x="511" y="209"/>
                  </a:lnTo>
                  <a:lnTo>
                    <a:pt x="513" y="209"/>
                  </a:lnTo>
                  <a:lnTo>
                    <a:pt x="514" y="209"/>
                  </a:lnTo>
                  <a:lnTo>
                    <a:pt x="516" y="209"/>
                  </a:lnTo>
                  <a:lnTo>
                    <a:pt x="518" y="209"/>
                  </a:lnTo>
                  <a:lnTo>
                    <a:pt x="519" y="209"/>
                  </a:lnTo>
                  <a:lnTo>
                    <a:pt x="521" y="209"/>
                  </a:lnTo>
                  <a:lnTo>
                    <a:pt x="522" y="209"/>
                  </a:lnTo>
                  <a:lnTo>
                    <a:pt x="524" y="209"/>
                  </a:lnTo>
                  <a:lnTo>
                    <a:pt x="525" y="209"/>
                  </a:lnTo>
                  <a:lnTo>
                    <a:pt x="527" y="209"/>
                  </a:lnTo>
                  <a:lnTo>
                    <a:pt x="528" y="209"/>
                  </a:lnTo>
                  <a:lnTo>
                    <a:pt x="530" y="209"/>
                  </a:lnTo>
                  <a:lnTo>
                    <a:pt x="531" y="209"/>
                  </a:lnTo>
                  <a:lnTo>
                    <a:pt x="533" y="209"/>
                  </a:lnTo>
                  <a:lnTo>
                    <a:pt x="534" y="209"/>
                  </a:lnTo>
                  <a:lnTo>
                    <a:pt x="536" y="209"/>
                  </a:lnTo>
                  <a:lnTo>
                    <a:pt x="537" y="209"/>
                  </a:lnTo>
                  <a:lnTo>
                    <a:pt x="539" y="209"/>
                  </a:lnTo>
                  <a:lnTo>
                    <a:pt x="540" y="209"/>
                  </a:lnTo>
                  <a:lnTo>
                    <a:pt x="542" y="209"/>
                  </a:lnTo>
                  <a:lnTo>
                    <a:pt x="543" y="209"/>
                  </a:lnTo>
                </a:path>
              </a:pathLst>
            </a:custGeom>
            <a:noFill/>
            <a:ln w="38100">
              <a:solidFill>
                <a:srgbClr val="00CC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6" name="Rectangle 68"/>
            <p:cNvSpPr>
              <a:spLocks noChangeArrowheads="1"/>
            </p:cNvSpPr>
            <p:nvPr/>
          </p:nvSpPr>
          <p:spPr bwMode="auto">
            <a:xfrm>
              <a:off x="882650" y="4495800"/>
              <a:ext cx="4048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s(t)</a:t>
              </a:r>
              <a:endParaRPr kumimoji="1" lang="en-US" altLang="ja-JP"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7" name="Rectangle 73"/>
            <p:cNvSpPr>
              <a:spLocks noChangeArrowheads="1"/>
            </p:cNvSpPr>
            <p:nvPr/>
          </p:nvSpPr>
          <p:spPr bwMode="auto">
            <a:xfrm>
              <a:off x="4487863" y="5607050"/>
              <a:ext cx="128587" cy="249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18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kumimoji="1" lang="en-US" altLang="ja-JP" sz="1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8" name="Rectangle 77"/>
            <p:cNvSpPr>
              <a:spLocks noChangeArrowheads="1"/>
            </p:cNvSpPr>
            <p:nvPr/>
          </p:nvSpPr>
          <p:spPr bwMode="auto">
            <a:xfrm>
              <a:off x="6823075" y="5541963"/>
              <a:ext cx="685800" cy="344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1800">
                  <a:latin typeface="Arial" panose="020B0604020202020204" pitchFamily="34" charset="0"/>
                  <a:cs typeface="Arial" panose="020B0604020202020204" pitchFamily="34" charset="0"/>
                </a:rPr>
                <a:t>Time</a:t>
              </a:r>
            </a:p>
          </p:txBody>
        </p:sp>
        <p:sp>
          <p:nvSpPr>
            <p:cNvPr id="349" name="Text Box 80"/>
            <p:cNvSpPr txBox="1">
              <a:spLocks noChangeArrowheads="1"/>
            </p:cNvSpPr>
            <p:nvPr/>
          </p:nvSpPr>
          <p:spPr bwMode="auto">
            <a:xfrm>
              <a:off x="407988" y="1727200"/>
              <a:ext cx="514350" cy="344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CK</a:t>
              </a:r>
            </a:p>
          </p:txBody>
        </p:sp>
        <p:sp>
          <p:nvSpPr>
            <p:cNvPr id="350" name="Text Box 81"/>
            <p:cNvSpPr txBox="1">
              <a:spLocks noChangeArrowheads="1"/>
            </p:cNvSpPr>
            <p:nvPr/>
          </p:nvSpPr>
          <p:spPr bwMode="auto">
            <a:xfrm>
              <a:off x="496888" y="2190750"/>
              <a:ext cx="412750" cy="344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IN</a:t>
              </a:r>
            </a:p>
          </p:txBody>
        </p:sp>
        <p:sp>
          <p:nvSpPr>
            <p:cNvPr id="351" name="Line 84"/>
            <p:cNvSpPr>
              <a:spLocks noChangeShapeType="1"/>
            </p:cNvSpPr>
            <p:nvPr/>
          </p:nvSpPr>
          <p:spPr bwMode="auto">
            <a:xfrm rot="5400000" flipH="1" flipV="1">
              <a:off x="1335088" y="2562225"/>
              <a:ext cx="0" cy="149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352" name="Line 85"/>
            <p:cNvSpPr>
              <a:spLocks noChangeShapeType="1"/>
            </p:cNvSpPr>
            <p:nvPr/>
          </p:nvSpPr>
          <p:spPr bwMode="auto">
            <a:xfrm rot="5400000" flipH="1" flipV="1">
              <a:off x="1566863" y="2635250"/>
              <a:ext cx="0" cy="3079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353" name="Line 86"/>
            <p:cNvSpPr>
              <a:spLocks noChangeShapeType="1"/>
            </p:cNvSpPr>
            <p:nvPr/>
          </p:nvSpPr>
          <p:spPr bwMode="auto">
            <a:xfrm rot="5400000" flipH="1" flipV="1">
              <a:off x="1795463" y="2562225"/>
              <a:ext cx="0" cy="149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354" name="Line 87"/>
            <p:cNvSpPr>
              <a:spLocks noChangeShapeType="1"/>
            </p:cNvSpPr>
            <p:nvPr/>
          </p:nvSpPr>
          <p:spPr bwMode="auto">
            <a:xfrm rot="5400000" flipH="1" flipV="1">
              <a:off x="1336675" y="2713038"/>
              <a:ext cx="15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55" name="Line 88"/>
            <p:cNvSpPr>
              <a:spLocks noChangeShapeType="1"/>
            </p:cNvSpPr>
            <p:nvPr/>
          </p:nvSpPr>
          <p:spPr bwMode="auto">
            <a:xfrm rot="5400000" flipH="1" flipV="1">
              <a:off x="1644650" y="2713038"/>
              <a:ext cx="15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56" name="Line 89"/>
            <p:cNvSpPr>
              <a:spLocks noChangeShapeType="1"/>
            </p:cNvSpPr>
            <p:nvPr/>
          </p:nvSpPr>
          <p:spPr bwMode="auto">
            <a:xfrm rot="5400000" flipH="1" flipV="1">
              <a:off x="1565276" y="2711450"/>
              <a:ext cx="0" cy="3079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357" name="Line 90"/>
            <p:cNvSpPr>
              <a:spLocks noChangeShapeType="1"/>
            </p:cNvSpPr>
            <p:nvPr/>
          </p:nvSpPr>
          <p:spPr bwMode="auto">
            <a:xfrm rot="5400000" flipV="1">
              <a:off x="1493837" y="3035301"/>
              <a:ext cx="142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358" name="Oval 91"/>
            <p:cNvSpPr>
              <a:spLocks noChangeAspect="1" noChangeArrowheads="1"/>
            </p:cNvSpPr>
            <p:nvPr/>
          </p:nvSpPr>
          <p:spPr bwMode="auto">
            <a:xfrm rot="5400000" flipH="1" flipV="1">
              <a:off x="1517650" y="2867025"/>
              <a:ext cx="96838" cy="9683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359" name="Line 94"/>
            <p:cNvSpPr>
              <a:spLocks noChangeShapeType="1"/>
            </p:cNvSpPr>
            <p:nvPr/>
          </p:nvSpPr>
          <p:spPr bwMode="auto">
            <a:xfrm>
              <a:off x="1938338" y="3140075"/>
              <a:ext cx="2889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60" name="Line 95"/>
            <p:cNvSpPr>
              <a:spLocks noChangeShapeType="1"/>
            </p:cNvSpPr>
            <p:nvPr/>
          </p:nvSpPr>
          <p:spPr bwMode="auto">
            <a:xfrm>
              <a:off x="2011363" y="3194050"/>
              <a:ext cx="142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61" name="Line 96"/>
            <p:cNvSpPr>
              <a:spLocks noChangeShapeType="1"/>
            </p:cNvSpPr>
            <p:nvPr/>
          </p:nvSpPr>
          <p:spPr bwMode="auto">
            <a:xfrm>
              <a:off x="2046288" y="3248025"/>
              <a:ext cx="714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62" name="Line 98"/>
            <p:cNvSpPr>
              <a:spLocks noChangeShapeType="1"/>
            </p:cNvSpPr>
            <p:nvPr/>
          </p:nvSpPr>
          <p:spPr bwMode="auto">
            <a:xfrm rot="16200000">
              <a:off x="2082800" y="2709863"/>
              <a:ext cx="0" cy="431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63" name="Line 99"/>
            <p:cNvSpPr>
              <a:spLocks noChangeShapeType="1"/>
            </p:cNvSpPr>
            <p:nvPr/>
          </p:nvSpPr>
          <p:spPr bwMode="auto">
            <a:xfrm rot="16200000">
              <a:off x="2082800" y="2638425"/>
              <a:ext cx="0" cy="431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64" name="Line 100"/>
            <p:cNvSpPr>
              <a:spLocks noChangeShapeType="1"/>
            </p:cNvSpPr>
            <p:nvPr/>
          </p:nvSpPr>
          <p:spPr bwMode="auto">
            <a:xfrm rot="16200000" flipH="1">
              <a:off x="1975644" y="3034507"/>
              <a:ext cx="2174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65" name="Line 101"/>
            <p:cNvSpPr>
              <a:spLocks noChangeShapeType="1"/>
            </p:cNvSpPr>
            <p:nvPr/>
          </p:nvSpPr>
          <p:spPr bwMode="auto">
            <a:xfrm rot="16200000" flipH="1">
              <a:off x="1975644" y="2745582"/>
              <a:ext cx="2174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66" name="Line 102"/>
            <p:cNvSpPr>
              <a:spLocks noChangeShapeType="1"/>
            </p:cNvSpPr>
            <p:nvPr/>
          </p:nvSpPr>
          <p:spPr bwMode="auto">
            <a:xfrm>
              <a:off x="1866900" y="2636838"/>
              <a:ext cx="5413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367" name="Oval 103"/>
            <p:cNvSpPr>
              <a:spLocks noChangeArrowheads="1"/>
            </p:cNvSpPr>
            <p:nvPr/>
          </p:nvSpPr>
          <p:spPr bwMode="auto">
            <a:xfrm>
              <a:off x="882650" y="2592388"/>
              <a:ext cx="88900" cy="88900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1800">
                <a:cs typeface="Arial" panose="020B0604020202020204" pitchFamily="34" charset="0"/>
              </a:endParaRPr>
            </a:p>
          </p:txBody>
        </p:sp>
        <p:sp>
          <p:nvSpPr>
            <p:cNvPr id="368" name="Oval 104"/>
            <p:cNvSpPr>
              <a:spLocks noChangeArrowheads="1"/>
            </p:cNvSpPr>
            <p:nvPr/>
          </p:nvSpPr>
          <p:spPr bwMode="auto">
            <a:xfrm>
              <a:off x="2408238" y="2592388"/>
              <a:ext cx="88900" cy="88900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369" name="Line 106"/>
            <p:cNvSpPr>
              <a:spLocks noChangeShapeType="1"/>
            </p:cNvSpPr>
            <p:nvPr/>
          </p:nvSpPr>
          <p:spPr bwMode="auto">
            <a:xfrm rot="16200000" flipH="1">
              <a:off x="1335088" y="2271712"/>
              <a:ext cx="0" cy="149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370" name="Line 107"/>
            <p:cNvSpPr>
              <a:spLocks noChangeShapeType="1"/>
            </p:cNvSpPr>
            <p:nvPr/>
          </p:nvSpPr>
          <p:spPr bwMode="auto">
            <a:xfrm rot="16200000" flipH="1">
              <a:off x="1566863" y="2039937"/>
              <a:ext cx="0" cy="3079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371" name="Line 108"/>
            <p:cNvSpPr>
              <a:spLocks noChangeShapeType="1"/>
            </p:cNvSpPr>
            <p:nvPr/>
          </p:nvSpPr>
          <p:spPr bwMode="auto">
            <a:xfrm rot="16200000" flipH="1">
              <a:off x="1795463" y="2271712"/>
              <a:ext cx="0" cy="149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372" name="Line 109"/>
            <p:cNvSpPr>
              <a:spLocks noChangeShapeType="1"/>
            </p:cNvSpPr>
            <p:nvPr/>
          </p:nvSpPr>
          <p:spPr bwMode="auto">
            <a:xfrm rot="16200000" flipH="1">
              <a:off x="1336675" y="2270125"/>
              <a:ext cx="15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73" name="Line 110"/>
            <p:cNvSpPr>
              <a:spLocks noChangeShapeType="1"/>
            </p:cNvSpPr>
            <p:nvPr/>
          </p:nvSpPr>
          <p:spPr bwMode="auto">
            <a:xfrm rot="16200000" flipH="1">
              <a:off x="1644650" y="2270125"/>
              <a:ext cx="15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74" name="Line 111"/>
            <p:cNvSpPr>
              <a:spLocks noChangeShapeType="1"/>
            </p:cNvSpPr>
            <p:nvPr/>
          </p:nvSpPr>
          <p:spPr bwMode="auto">
            <a:xfrm rot="16200000" flipH="1">
              <a:off x="1565276" y="1963737"/>
              <a:ext cx="0" cy="3079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375" name="Line 112"/>
            <p:cNvSpPr>
              <a:spLocks noChangeShapeType="1"/>
            </p:cNvSpPr>
            <p:nvPr/>
          </p:nvSpPr>
          <p:spPr bwMode="auto">
            <a:xfrm rot="16200000">
              <a:off x="1493837" y="1947863"/>
              <a:ext cx="142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376" name="Oval 113"/>
            <p:cNvSpPr>
              <a:spLocks noChangeAspect="1" noChangeArrowheads="1"/>
            </p:cNvSpPr>
            <p:nvPr/>
          </p:nvSpPr>
          <p:spPr bwMode="auto">
            <a:xfrm rot="16200000" flipH="1">
              <a:off x="1517650" y="2019300"/>
              <a:ext cx="96838" cy="9683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377" name="Line 116"/>
            <p:cNvSpPr>
              <a:spLocks noChangeShapeType="1"/>
            </p:cNvSpPr>
            <p:nvPr/>
          </p:nvSpPr>
          <p:spPr bwMode="auto">
            <a:xfrm flipV="1">
              <a:off x="1938338" y="1843088"/>
              <a:ext cx="2889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78" name="Line 117"/>
            <p:cNvSpPr>
              <a:spLocks noChangeShapeType="1"/>
            </p:cNvSpPr>
            <p:nvPr/>
          </p:nvSpPr>
          <p:spPr bwMode="auto">
            <a:xfrm flipV="1">
              <a:off x="2011363" y="1789113"/>
              <a:ext cx="142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79" name="Line 118"/>
            <p:cNvSpPr>
              <a:spLocks noChangeShapeType="1"/>
            </p:cNvSpPr>
            <p:nvPr/>
          </p:nvSpPr>
          <p:spPr bwMode="auto">
            <a:xfrm flipV="1">
              <a:off x="2046288" y="1735138"/>
              <a:ext cx="714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80" name="Line 120"/>
            <p:cNvSpPr>
              <a:spLocks noChangeShapeType="1"/>
            </p:cNvSpPr>
            <p:nvPr/>
          </p:nvSpPr>
          <p:spPr bwMode="auto">
            <a:xfrm rot="5400000" flipV="1">
              <a:off x="2082800" y="1843088"/>
              <a:ext cx="0" cy="431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81" name="Line 121"/>
            <p:cNvSpPr>
              <a:spLocks noChangeShapeType="1"/>
            </p:cNvSpPr>
            <p:nvPr/>
          </p:nvSpPr>
          <p:spPr bwMode="auto">
            <a:xfrm rot="5400000" flipV="1">
              <a:off x="2082800" y="1914525"/>
              <a:ext cx="0" cy="431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82" name="Line 122"/>
            <p:cNvSpPr>
              <a:spLocks noChangeShapeType="1"/>
            </p:cNvSpPr>
            <p:nvPr/>
          </p:nvSpPr>
          <p:spPr bwMode="auto">
            <a:xfrm rot="5400000" flipH="1" flipV="1">
              <a:off x="1975644" y="1950244"/>
              <a:ext cx="217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83" name="Line 123"/>
            <p:cNvSpPr>
              <a:spLocks noChangeShapeType="1"/>
            </p:cNvSpPr>
            <p:nvPr/>
          </p:nvSpPr>
          <p:spPr bwMode="auto">
            <a:xfrm rot="5400000" flipH="1" flipV="1">
              <a:off x="1975644" y="2239169"/>
              <a:ext cx="217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384" name="Line 124"/>
            <p:cNvSpPr>
              <a:spLocks noChangeShapeType="1"/>
            </p:cNvSpPr>
            <p:nvPr/>
          </p:nvSpPr>
          <p:spPr bwMode="auto">
            <a:xfrm flipV="1">
              <a:off x="1866900" y="2346325"/>
              <a:ext cx="5413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385" name="Oval 125"/>
            <p:cNvSpPr>
              <a:spLocks noChangeArrowheads="1"/>
            </p:cNvSpPr>
            <p:nvPr/>
          </p:nvSpPr>
          <p:spPr bwMode="auto">
            <a:xfrm flipV="1">
              <a:off x="882650" y="2301875"/>
              <a:ext cx="88900" cy="88900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1800">
                <a:cs typeface="Arial" panose="020B0604020202020204" pitchFamily="34" charset="0"/>
              </a:endParaRPr>
            </a:p>
          </p:txBody>
        </p:sp>
        <p:sp>
          <p:nvSpPr>
            <p:cNvPr id="386" name="Oval 126"/>
            <p:cNvSpPr>
              <a:spLocks noChangeArrowheads="1"/>
            </p:cNvSpPr>
            <p:nvPr/>
          </p:nvSpPr>
          <p:spPr bwMode="auto">
            <a:xfrm flipV="1">
              <a:off x="2408238" y="2301875"/>
              <a:ext cx="88900" cy="88900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387" name="Line 127"/>
            <p:cNvSpPr>
              <a:spLocks noChangeShapeType="1"/>
            </p:cNvSpPr>
            <p:nvPr/>
          </p:nvSpPr>
          <p:spPr bwMode="auto">
            <a:xfrm flipH="1">
              <a:off x="1204913" y="3106738"/>
              <a:ext cx="3603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CA"/>
            </a:p>
          </p:txBody>
        </p:sp>
        <p:sp>
          <p:nvSpPr>
            <p:cNvPr id="388" name="Line 128"/>
            <p:cNvSpPr>
              <a:spLocks noChangeShapeType="1"/>
            </p:cNvSpPr>
            <p:nvPr/>
          </p:nvSpPr>
          <p:spPr bwMode="auto">
            <a:xfrm>
              <a:off x="950913" y="2636838"/>
              <a:ext cx="3095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CA"/>
            </a:p>
          </p:txBody>
        </p:sp>
        <p:sp>
          <p:nvSpPr>
            <p:cNvPr id="389" name="Line 129"/>
            <p:cNvSpPr>
              <a:spLocks noChangeShapeType="1"/>
            </p:cNvSpPr>
            <p:nvPr/>
          </p:nvSpPr>
          <p:spPr bwMode="auto">
            <a:xfrm>
              <a:off x="950913" y="2346325"/>
              <a:ext cx="3095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CA"/>
            </a:p>
          </p:txBody>
        </p:sp>
        <p:sp>
          <p:nvSpPr>
            <p:cNvPr id="390" name="Line 130"/>
            <p:cNvSpPr>
              <a:spLocks noChangeShapeType="1"/>
            </p:cNvSpPr>
            <p:nvPr/>
          </p:nvSpPr>
          <p:spPr bwMode="auto">
            <a:xfrm flipV="1">
              <a:off x="1204913" y="1876425"/>
              <a:ext cx="0" cy="12303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CA"/>
            </a:p>
          </p:txBody>
        </p:sp>
        <p:sp>
          <p:nvSpPr>
            <p:cNvPr id="391" name="Line 131"/>
            <p:cNvSpPr>
              <a:spLocks noChangeShapeType="1"/>
            </p:cNvSpPr>
            <p:nvPr/>
          </p:nvSpPr>
          <p:spPr bwMode="auto">
            <a:xfrm flipH="1">
              <a:off x="950913" y="1876425"/>
              <a:ext cx="6143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CA"/>
            </a:p>
          </p:txBody>
        </p:sp>
        <p:sp>
          <p:nvSpPr>
            <p:cNvPr id="392" name="Oval 132"/>
            <p:cNvSpPr>
              <a:spLocks noChangeArrowheads="1"/>
            </p:cNvSpPr>
            <p:nvPr/>
          </p:nvSpPr>
          <p:spPr bwMode="auto">
            <a:xfrm flipV="1">
              <a:off x="882650" y="1831975"/>
              <a:ext cx="88900" cy="88900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1800">
                <a:cs typeface="Arial" panose="020B0604020202020204" pitchFamily="34" charset="0"/>
              </a:endParaRPr>
            </a:p>
          </p:txBody>
        </p:sp>
        <p:sp>
          <p:nvSpPr>
            <p:cNvPr id="393" name="Text Box 134"/>
            <p:cNvSpPr txBox="1">
              <a:spLocks noChangeArrowheads="1"/>
            </p:cNvSpPr>
            <p:nvPr/>
          </p:nvSpPr>
          <p:spPr bwMode="auto">
            <a:xfrm>
              <a:off x="496888" y="2508250"/>
              <a:ext cx="412750" cy="344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IN</a:t>
              </a:r>
            </a:p>
          </p:txBody>
        </p:sp>
        <p:sp>
          <p:nvSpPr>
            <p:cNvPr id="394" name="Line 135"/>
            <p:cNvSpPr>
              <a:spLocks noChangeShapeType="1"/>
            </p:cNvSpPr>
            <p:nvPr/>
          </p:nvSpPr>
          <p:spPr bwMode="auto">
            <a:xfrm flipH="1">
              <a:off x="627063" y="2522538"/>
              <a:ext cx="1492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CA"/>
            </a:p>
          </p:txBody>
        </p:sp>
        <p:sp>
          <p:nvSpPr>
            <p:cNvPr id="395" name="Text Box 136"/>
            <p:cNvSpPr txBox="1">
              <a:spLocks noChangeArrowheads="1"/>
            </p:cNvSpPr>
            <p:nvPr/>
          </p:nvSpPr>
          <p:spPr bwMode="auto">
            <a:xfrm>
              <a:off x="2322513" y="2339975"/>
              <a:ext cx="668337" cy="344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OUT</a:t>
              </a:r>
            </a:p>
          </p:txBody>
        </p:sp>
        <p:sp>
          <p:nvSpPr>
            <p:cNvPr id="396" name="Text Box 138"/>
            <p:cNvSpPr txBox="1">
              <a:spLocks noChangeArrowheads="1"/>
            </p:cNvSpPr>
            <p:nvPr/>
          </p:nvSpPr>
          <p:spPr bwMode="auto">
            <a:xfrm>
              <a:off x="936625" y="1158875"/>
              <a:ext cx="1646238" cy="34131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322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PMOS switch</a:t>
              </a:r>
            </a:p>
          </p:txBody>
        </p:sp>
        <p:sp>
          <p:nvSpPr>
            <p:cNvPr id="397" name="Line 146"/>
            <p:cNvSpPr>
              <a:spLocks noChangeAspect="1" noChangeShapeType="1"/>
            </p:cNvSpPr>
            <p:nvPr/>
          </p:nvSpPr>
          <p:spPr bwMode="auto">
            <a:xfrm rot="5400000">
              <a:off x="4604544" y="2536032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398" name="Line 147"/>
            <p:cNvSpPr>
              <a:spLocks noChangeAspect="1" noChangeShapeType="1"/>
            </p:cNvSpPr>
            <p:nvPr/>
          </p:nvSpPr>
          <p:spPr bwMode="auto">
            <a:xfrm rot="5400000">
              <a:off x="4479925" y="2411413"/>
              <a:ext cx="0" cy="16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399" name="Line 148"/>
            <p:cNvSpPr>
              <a:spLocks noChangeAspect="1" noChangeShapeType="1"/>
            </p:cNvSpPr>
            <p:nvPr/>
          </p:nvSpPr>
          <p:spPr bwMode="auto">
            <a:xfrm rot="5400000">
              <a:off x="4356894" y="2536032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00" name="Line 149"/>
            <p:cNvSpPr>
              <a:spLocks noChangeAspect="1" noChangeShapeType="1"/>
            </p:cNvSpPr>
            <p:nvPr/>
          </p:nvSpPr>
          <p:spPr bwMode="auto">
            <a:xfrm rot="5400000">
              <a:off x="4521200" y="2535238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01" name="Line 150"/>
            <p:cNvSpPr>
              <a:spLocks noChangeAspect="1" noChangeShapeType="1"/>
            </p:cNvSpPr>
            <p:nvPr/>
          </p:nvSpPr>
          <p:spPr bwMode="auto">
            <a:xfrm rot="5400000">
              <a:off x="4356100" y="2535238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02" name="Line 151"/>
            <p:cNvSpPr>
              <a:spLocks noChangeAspect="1" noChangeShapeType="1"/>
            </p:cNvSpPr>
            <p:nvPr/>
          </p:nvSpPr>
          <p:spPr bwMode="auto">
            <a:xfrm rot="5400000">
              <a:off x="4480719" y="2369344"/>
              <a:ext cx="0" cy="166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03" name="Line 152"/>
            <p:cNvSpPr>
              <a:spLocks noChangeAspect="1" noChangeShapeType="1"/>
            </p:cNvSpPr>
            <p:nvPr/>
          </p:nvSpPr>
          <p:spPr bwMode="auto">
            <a:xfrm rot="5400000" flipH="1">
              <a:off x="4420394" y="2391569"/>
              <a:ext cx="1222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04" name="Line 153"/>
            <p:cNvSpPr>
              <a:spLocks noChangeAspect="1" noChangeShapeType="1"/>
            </p:cNvSpPr>
            <p:nvPr/>
          </p:nvSpPr>
          <p:spPr bwMode="auto">
            <a:xfrm flipH="1" flipV="1">
              <a:off x="4152900" y="2576513"/>
              <a:ext cx="1635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05" name="Line 154"/>
            <p:cNvSpPr>
              <a:spLocks noChangeAspect="1" noChangeShapeType="1"/>
            </p:cNvSpPr>
            <p:nvPr/>
          </p:nvSpPr>
          <p:spPr bwMode="auto">
            <a:xfrm flipV="1">
              <a:off x="4645025" y="2576513"/>
              <a:ext cx="165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06" name="Line 155"/>
            <p:cNvSpPr>
              <a:spLocks noChangeAspect="1" noChangeShapeType="1"/>
            </p:cNvSpPr>
            <p:nvPr/>
          </p:nvSpPr>
          <p:spPr bwMode="auto">
            <a:xfrm flipV="1">
              <a:off x="4397375" y="2330450"/>
              <a:ext cx="1666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07" name="Line 158"/>
            <p:cNvSpPr>
              <a:spLocks noChangeAspect="1" noChangeShapeType="1"/>
            </p:cNvSpPr>
            <p:nvPr/>
          </p:nvSpPr>
          <p:spPr bwMode="auto">
            <a:xfrm flipH="1">
              <a:off x="4808538" y="2619375"/>
              <a:ext cx="0" cy="80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08" name="Line 159"/>
            <p:cNvSpPr>
              <a:spLocks noChangeAspect="1" noChangeShapeType="1"/>
            </p:cNvSpPr>
            <p:nvPr/>
          </p:nvSpPr>
          <p:spPr bwMode="auto">
            <a:xfrm flipH="1">
              <a:off x="4891088" y="2701925"/>
              <a:ext cx="0" cy="166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09" name="Line 160"/>
            <p:cNvSpPr>
              <a:spLocks noChangeAspect="1" noChangeShapeType="1"/>
            </p:cNvSpPr>
            <p:nvPr/>
          </p:nvSpPr>
          <p:spPr bwMode="auto">
            <a:xfrm flipH="1">
              <a:off x="4808538" y="2868613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10" name="Line 161"/>
            <p:cNvSpPr>
              <a:spLocks noChangeAspect="1" noChangeShapeType="1"/>
            </p:cNvSpPr>
            <p:nvPr/>
          </p:nvSpPr>
          <p:spPr bwMode="auto">
            <a:xfrm flipH="1">
              <a:off x="4808538" y="2701925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11" name="Line 162"/>
            <p:cNvSpPr>
              <a:spLocks noChangeAspect="1" noChangeShapeType="1"/>
            </p:cNvSpPr>
            <p:nvPr/>
          </p:nvSpPr>
          <p:spPr bwMode="auto">
            <a:xfrm flipH="1">
              <a:off x="4808538" y="2868613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12" name="Line 163"/>
            <p:cNvSpPr>
              <a:spLocks noChangeAspect="1" noChangeShapeType="1"/>
            </p:cNvSpPr>
            <p:nvPr/>
          </p:nvSpPr>
          <p:spPr bwMode="auto">
            <a:xfrm flipH="1">
              <a:off x="4932363" y="2701925"/>
              <a:ext cx="0" cy="16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13" name="Line 164"/>
            <p:cNvSpPr>
              <a:spLocks noChangeAspect="1" noChangeShapeType="1"/>
            </p:cNvSpPr>
            <p:nvPr/>
          </p:nvSpPr>
          <p:spPr bwMode="auto">
            <a:xfrm>
              <a:off x="4932363" y="2784475"/>
              <a:ext cx="1206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14" name="Line 167"/>
            <p:cNvSpPr>
              <a:spLocks noChangeAspect="1" noChangeShapeType="1"/>
            </p:cNvSpPr>
            <p:nvPr/>
          </p:nvSpPr>
          <p:spPr bwMode="auto">
            <a:xfrm>
              <a:off x="4152900" y="2619375"/>
              <a:ext cx="0" cy="80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15" name="Line 168"/>
            <p:cNvSpPr>
              <a:spLocks noChangeAspect="1" noChangeShapeType="1"/>
            </p:cNvSpPr>
            <p:nvPr/>
          </p:nvSpPr>
          <p:spPr bwMode="auto">
            <a:xfrm>
              <a:off x="4070350" y="2701925"/>
              <a:ext cx="0" cy="166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16" name="Line 169"/>
            <p:cNvSpPr>
              <a:spLocks noChangeAspect="1" noChangeShapeType="1"/>
            </p:cNvSpPr>
            <p:nvPr/>
          </p:nvSpPr>
          <p:spPr bwMode="auto">
            <a:xfrm>
              <a:off x="4152900" y="2868613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17" name="Line 170"/>
            <p:cNvSpPr>
              <a:spLocks noChangeAspect="1" noChangeShapeType="1"/>
            </p:cNvSpPr>
            <p:nvPr/>
          </p:nvSpPr>
          <p:spPr bwMode="auto">
            <a:xfrm>
              <a:off x="4070350" y="2701925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18" name="Line 171"/>
            <p:cNvSpPr>
              <a:spLocks noChangeAspect="1" noChangeShapeType="1"/>
            </p:cNvSpPr>
            <p:nvPr/>
          </p:nvSpPr>
          <p:spPr bwMode="auto">
            <a:xfrm>
              <a:off x="4070350" y="2868613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19" name="Line 172"/>
            <p:cNvSpPr>
              <a:spLocks noChangeAspect="1" noChangeShapeType="1"/>
            </p:cNvSpPr>
            <p:nvPr/>
          </p:nvSpPr>
          <p:spPr bwMode="auto">
            <a:xfrm>
              <a:off x="4029075" y="2701925"/>
              <a:ext cx="0" cy="16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20" name="Line 173"/>
            <p:cNvSpPr>
              <a:spLocks noChangeAspect="1" noChangeShapeType="1"/>
            </p:cNvSpPr>
            <p:nvPr/>
          </p:nvSpPr>
          <p:spPr bwMode="auto">
            <a:xfrm flipH="1">
              <a:off x="3906838" y="2784475"/>
              <a:ext cx="1222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21" name="Line 175"/>
            <p:cNvSpPr>
              <a:spLocks noChangeAspect="1" noChangeShapeType="1"/>
            </p:cNvSpPr>
            <p:nvPr/>
          </p:nvSpPr>
          <p:spPr bwMode="auto">
            <a:xfrm rot="16200000">
              <a:off x="4643437" y="2538413"/>
              <a:ext cx="3270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22" name="Line 176"/>
            <p:cNvSpPr>
              <a:spLocks noChangeAspect="1" noChangeShapeType="1"/>
            </p:cNvSpPr>
            <p:nvPr/>
          </p:nvSpPr>
          <p:spPr bwMode="auto">
            <a:xfrm rot="16200000">
              <a:off x="3989387" y="2538413"/>
              <a:ext cx="3270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23" name="Line 177"/>
            <p:cNvSpPr>
              <a:spLocks noChangeAspect="1" noChangeShapeType="1"/>
            </p:cNvSpPr>
            <p:nvPr/>
          </p:nvSpPr>
          <p:spPr bwMode="auto">
            <a:xfrm flipH="1">
              <a:off x="3987800" y="2578100"/>
              <a:ext cx="1619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24" name="Line 179"/>
            <p:cNvSpPr>
              <a:spLocks noChangeAspect="1" noChangeShapeType="1"/>
            </p:cNvSpPr>
            <p:nvPr/>
          </p:nvSpPr>
          <p:spPr bwMode="auto">
            <a:xfrm>
              <a:off x="3986213" y="2249488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25" name="Line 180"/>
            <p:cNvSpPr>
              <a:spLocks noChangeAspect="1" noChangeShapeType="1"/>
            </p:cNvSpPr>
            <p:nvPr/>
          </p:nvSpPr>
          <p:spPr bwMode="auto">
            <a:xfrm>
              <a:off x="3903663" y="2332038"/>
              <a:ext cx="0" cy="16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26" name="Line 181"/>
            <p:cNvSpPr>
              <a:spLocks noChangeAspect="1" noChangeShapeType="1"/>
            </p:cNvSpPr>
            <p:nvPr/>
          </p:nvSpPr>
          <p:spPr bwMode="auto">
            <a:xfrm>
              <a:off x="3986213" y="2497138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27" name="Line 182"/>
            <p:cNvSpPr>
              <a:spLocks noChangeAspect="1" noChangeShapeType="1"/>
            </p:cNvSpPr>
            <p:nvPr/>
          </p:nvSpPr>
          <p:spPr bwMode="auto">
            <a:xfrm>
              <a:off x="3903663" y="2332038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28" name="Line 183"/>
            <p:cNvSpPr>
              <a:spLocks noChangeAspect="1" noChangeShapeType="1"/>
            </p:cNvSpPr>
            <p:nvPr/>
          </p:nvSpPr>
          <p:spPr bwMode="auto">
            <a:xfrm>
              <a:off x="3903663" y="2497138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29" name="Line 184"/>
            <p:cNvSpPr>
              <a:spLocks noChangeAspect="1" noChangeShapeType="1"/>
            </p:cNvSpPr>
            <p:nvPr/>
          </p:nvSpPr>
          <p:spPr bwMode="auto">
            <a:xfrm>
              <a:off x="3863975" y="2330450"/>
              <a:ext cx="0" cy="166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30" name="Line 185"/>
            <p:cNvSpPr>
              <a:spLocks noChangeAspect="1" noChangeShapeType="1"/>
            </p:cNvSpPr>
            <p:nvPr/>
          </p:nvSpPr>
          <p:spPr bwMode="auto">
            <a:xfrm flipH="1">
              <a:off x="3660775" y="2414588"/>
              <a:ext cx="1508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31" name="Oval 186"/>
            <p:cNvSpPr>
              <a:spLocks noChangeAspect="1" noChangeArrowheads="1"/>
            </p:cNvSpPr>
            <p:nvPr/>
          </p:nvSpPr>
          <p:spPr bwMode="auto">
            <a:xfrm>
              <a:off x="3811588" y="2387600"/>
              <a:ext cx="52387" cy="523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432" name="Line 188"/>
            <p:cNvSpPr>
              <a:spLocks noChangeAspect="1" noChangeShapeType="1"/>
            </p:cNvSpPr>
            <p:nvPr/>
          </p:nvSpPr>
          <p:spPr bwMode="auto">
            <a:xfrm flipV="1">
              <a:off x="3986213" y="2208213"/>
              <a:ext cx="0" cy="1079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33" name="Line 189"/>
            <p:cNvSpPr>
              <a:spLocks noChangeAspect="1" noChangeShapeType="1"/>
            </p:cNvSpPr>
            <p:nvPr/>
          </p:nvSpPr>
          <p:spPr bwMode="auto">
            <a:xfrm>
              <a:off x="3903663" y="2208213"/>
              <a:ext cx="165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34" name="Line 192"/>
            <p:cNvSpPr>
              <a:spLocks noChangeAspect="1" noChangeShapeType="1"/>
            </p:cNvSpPr>
            <p:nvPr/>
          </p:nvSpPr>
          <p:spPr bwMode="auto">
            <a:xfrm flipV="1">
              <a:off x="4808538" y="1636713"/>
              <a:ext cx="0" cy="1079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35" name="Line 193"/>
            <p:cNvSpPr>
              <a:spLocks noChangeAspect="1" noChangeShapeType="1"/>
            </p:cNvSpPr>
            <p:nvPr/>
          </p:nvSpPr>
          <p:spPr bwMode="auto">
            <a:xfrm>
              <a:off x="4725988" y="1636713"/>
              <a:ext cx="165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36" name="Line 196"/>
            <p:cNvSpPr>
              <a:spLocks noChangeAspect="1" noChangeShapeType="1"/>
            </p:cNvSpPr>
            <p:nvPr/>
          </p:nvSpPr>
          <p:spPr bwMode="auto">
            <a:xfrm>
              <a:off x="4808538" y="1716088"/>
              <a:ext cx="0" cy="793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37" name="Line 197"/>
            <p:cNvSpPr>
              <a:spLocks noChangeAspect="1" noChangeShapeType="1"/>
            </p:cNvSpPr>
            <p:nvPr/>
          </p:nvSpPr>
          <p:spPr bwMode="auto">
            <a:xfrm>
              <a:off x="4725988" y="1798638"/>
              <a:ext cx="0" cy="16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38" name="Line 198"/>
            <p:cNvSpPr>
              <a:spLocks noChangeAspect="1" noChangeShapeType="1"/>
            </p:cNvSpPr>
            <p:nvPr/>
          </p:nvSpPr>
          <p:spPr bwMode="auto">
            <a:xfrm>
              <a:off x="4808538" y="1963738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39" name="Line 199"/>
            <p:cNvSpPr>
              <a:spLocks noChangeAspect="1" noChangeShapeType="1"/>
            </p:cNvSpPr>
            <p:nvPr/>
          </p:nvSpPr>
          <p:spPr bwMode="auto">
            <a:xfrm>
              <a:off x="4725988" y="1798638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40" name="Line 200"/>
            <p:cNvSpPr>
              <a:spLocks noChangeAspect="1" noChangeShapeType="1"/>
            </p:cNvSpPr>
            <p:nvPr/>
          </p:nvSpPr>
          <p:spPr bwMode="auto">
            <a:xfrm>
              <a:off x="4725988" y="1963738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41" name="Line 201"/>
            <p:cNvSpPr>
              <a:spLocks noChangeAspect="1" noChangeShapeType="1"/>
            </p:cNvSpPr>
            <p:nvPr/>
          </p:nvSpPr>
          <p:spPr bwMode="auto">
            <a:xfrm>
              <a:off x="4684713" y="1797050"/>
              <a:ext cx="0" cy="166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42" name="Line 202"/>
            <p:cNvSpPr>
              <a:spLocks noChangeAspect="1" noChangeShapeType="1"/>
            </p:cNvSpPr>
            <p:nvPr/>
          </p:nvSpPr>
          <p:spPr bwMode="auto">
            <a:xfrm flipH="1">
              <a:off x="4562475" y="1879600"/>
              <a:ext cx="698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43" name="Oval 203"/>
            <p:cNvSpPr>
              <a:spLocks noChangeAspect="1" noChangeArrowheads="1"/>
            </p:cNvSpPr>
            <p:nvPr/>
          </p:nvSpPr>
          <p:spPr bwMode="auto">
            <a:xfrm>
              <a:off x="4632325" y="1854200"/>
              <a:ext cx="52388" cy="523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444" name="Line 206"/>
            <p:cNvSpPr>
              <a:spLocks noChangeAspect="1" noChangeShapeType="1"/>
            </p:cNvSpPr>
            <p:nvPr/>
          </p:nvSpPr>
          <p:spPr bwMode="auto">
            <a:xfrm>
              <a:off x="4806950" y="2127250"/>
              <a:ext cx="0" cy="80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45" name="Line 207"/>
            <p:cNvSpPr>
              <a:spLocks noChangeAspect="1" noChangeShapeType="1"/>
            </p:cNvSpPr>
            <p:nvPr/>
          </p:nvSpPr>
          <p:spPr bwMode="auto">
            <a:xfrm>
              <a:off x="4725988" y="2209800"/>
              <a:ext cx="0" cy="16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46" name="Line 208"/>
            <p:cNvSpPr>
              <a:spLocks noChangeAspect="1" noChangeShapeType="1"/>
            </p:cNvSpPr>
            <p:nvPr/>
          </p:nvSpPr>
          <p:spPr bwMode="auto">
            <a:xfrm>
              <a:off x="4806950" y="2374900"/>
              <a:ext cx="0" cy="80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47" name="Line 209"/>
            <p:cNvSpPr>
              <a:spLocks noChangeAspect="1" noChangeShapeType="1"/>
            </p:cNvSpPr>
            <p:nvPr/>
          </p:nvSpPr>
          <p:spPr bwMode="auto">
            <a:xfrm>
              <a:off x="4725988" y="2209800"/>
              <a:ext cx="809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48" name="Line 210"/>
            <p:cNvSpPr>
              <a:spLocks noChangeAspect="1" noChangeShapeType="1"/>
            </p:cNvSpPr>
            <p:nvPr/>
          </p:nvSpPr>
          <p:spPr bwMode="auto">
            <a:xfrm>
              <a:off x="4725988" y="2374900"/>
              <a:ext cx="809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49" name="Line 211"/>
            <p:cNvSpPr>
              <a:spLocks noChangeAspect="1" noChangeShapeType="1"/>
            </p:cNvSpPr>
            <p:nvPr/>
          </p:nvSpPr>
          <p:spPr bwMode="auto">
            <a:xfrm>
              <a:off x="4684713" y="2208213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50" name="Line 212"/>
            <p:cNvSpPr>
              <a:spLocks noChangeAspect="1" noChangeShapeType="1"/>
            </p:cNvSpPr>
            <p:nvPr/>
          </p:nvSpPr>
          <p:spPr bwMode="auto">
            <a:xfrm flipH="1">
              <a:off x="4562475" y="2292350"/>
              <a:ext cx="1222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51" name="Line 213"/>
            <p:cNvSpPr>
              <a:spLocks noChangeAspect="1" noChangeShapeType="1"/>
            </p:cNvSpPr>
            <p:nvPr/>
          </p:nvSpPr>
          <p:spPr bwMode="auto">
            <a:xfrm>
              <a:off x="4562475" y="1881188"/>
              <a:ext cx="0" cy="4095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52" name="Line 216"/>
            <p:cNvSpPr>
              <a:spLocks noChangeAspect="1" noChangeShapeType="1"/>
            </p:cNvSpPr>
            <p:nvPr/>
          </p:nvSpPr>
          <p:spPr bwMode="auto">
            <a:xfrm flipH="1" flipV="1">
              <a:off x="4152900" y="1636713"/>
              <a:ext cx="0" cy="1079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53" name="Line 217"/>
            <p:cNvSpPr>
              <a:spLocks noChangeAspect="1" noChangeShapeType="1"/>
            </p:cNvSpPr>
            <p:nvPr/>
          </p:nvSpPr>
          <p:spPr bwMode="auto">
            <a:xfrm flipH="1">
              <a:off x="4070350" y="1636713"/>
              <a:ext cx="165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54" name="Line 220"/>
            <p:cNvSpPr>
              <a:spLocks noChangeAspect="1" noChangeShapeType="1"/>
            </p:cNvSpPr>
            <p:nvPr/>
          </p:nvSpPr>
          <p:spPr bwMode="auto">
            <a:xfrm flipH="1">
              <a:off x="4152900" y="1716088"/>
              <a:ext cx="0" cy="793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55" name="Line 221"/>
            <p:cNvSpPr>
              <a:spLocks noChangeAspect="1" noChangeShapeType="1"/>
            </p:cNvSpPr>
            <p:nvPr/>
          </p:nvSpPr>
          <p:spPr bwMode="auto">
            <a:xfrm flipH="1">
              <a:off x="4235450" y="1798638"/>
              <a:ext cx="0" cy="16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56" name="Line 222"/>
            <p:cNvSpPr>
              <a:spLocks noChangeAspect="1" noChangeShapeType="1"/>
            </p:cNvSpPr>
            <p:nvPr/>
          </p:nvSpPr>
          <p:spPr bwMode="auto">
            <a:xfrm flipH="1">
              <a:off x="4152900" y="1963738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57" name="Line 223"/>
            <p:cNvSpPr>
              <a:spLocks noChangeAspect="1" noChangeShapeType="1"/>
            </p:cNvSpPr>
            <p:nvPr/>
          </p:nvSpPr>
          <p:spPr bwMode="auto">
            <a:xfrm flipH="1">
              <a:off x="4152900" y="1798638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58" name="Line 224"/>
            <p:cNvSpPr>
              <a:spLocks noChangeAspect="1" noChangeShapeType="1"/>
            </p:cNvSpPr>
            <p:nvPr/>
          </p:nvSpPr>
          <p:spPr bwMode="auto">
            <a:xfrm flipH="1">
              <a:off x="4152900" y="1963738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59" name="Line 225"/>
            <p:cNvSpPr>
              <a:spLocks noChangeAspect="1" noChangeShapeType="1"/>
            </p:cNvSpPr>
            <p:nvPr/>
          </p:nvSpPr>
          <p:spPr bwMode="auto">
            <a:xfrm flipH="1">
              <a:off x="4276725" y="1797050"/>
              <a:ext cx="0" cy="166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60" name="Line 226"/>
            <p:cNvSpPr>
              <a:spLocks noChangeAspect="1" noChangeShapeType="1"/>
            </p:cNvSpPr>
            <p:nvPr/>
          </p:nvSpPr>
          <p:spPr bwMode="auto">
            <a:xfrm>
              <a:off x="4329113" y="1879600"/>
              <a:ext cx="682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61" name="Oval 227"/>
            <p:cNvSpPr>
              <a:spLocks noChangeAspect="1" noChangeArrowheads="1"/>
            </p:cNvSpPr>
            <p:nvPr/>
          </p:nvSpPr>
          <p:spPr bwMode="auto">
            <a:xfrm flipH="1">
              <a:off x="4276725" y="1854200"/>
              <a:ext cx="52388" cy="523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462" name="Line 230"/>
            <p:cNvSpPr>
              <a:spLocks noChangeAspect="1" noChangeShapeType="1"/>
            </p:cNvSpPr>
            <p:nvPr/>
          </p:nvSpPr>
          <p:spPr bwMode="auto">
            <a:xfrm flipH="1">
              <a:off x="4152900" y="2127250"/>
              <a:ext cx="0" cy="80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63" name="Line 231"/>
            <p:cNvSpPr>
              <a:spLocks noChangeAspect="1" noChangeShapeType="1"/>
            </p:cNvSpPr>
            <p:nvPr/>
          </p:nvSpPr>
          <p:spPr bwMode="auto">
            <a:xfrm flipH="1">
              <a:off x="4235450" y="2209800"/>
              <a:ext cx="0" cy="16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64" name="Line 232"/>
            <p:cNvSpPr>
              <a:spLocks noChangeAspect="1" noChangeShapeType="1"/>
            </p:cNvSpPr>
            <p:nvPr/>
          </p:nvSpPr>
          <p:spPr bwMode="auto">
            <a:xfrm flipH="1">
              <a:off x="4152900" y="2374900"/>
              <a:ext cx="0" cy="80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65" name="Line 233"/>
            <p:cNvSpPr>
              <a:spLocks noChangeAspect="1" noChangeShapeType="1"/>
            </p:cNvSpPr>
            <p:nvPr/>
          </p:nvSpPr>
          <p:spPr bwMode="auto">
            <a:xfrm flipH="1">
              <a:off x="4152900" y="2209800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66" name="Line 234"/>
            <p:cNvSpPr>
              <a:spLocks noChangeAspect="1" noChangeShapeType="1"/>
            </p:cNvSpPr>
            <p:nvPr/>
          </p:nvSpPr>
          <p:spPr bwMode="auto">
            <a:xfrm flipH="1">
              <a:off x="4152900" y="2374900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67" name="Line 235"/>
            <p:cNvSpPr>
              <a:spLocks noChangeAspect="1" noChangeShapeType="1"/>
            </p:cNvSpPr>
            <p:nvPr/>
          </p:nvSpPr>
          <p:spPr bwMode="auto">
            <a:xfrm flipH="1">
              <a:off x="4276725" y="2208213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68" name="Line 236"/>
            <p:cNvSpPr>
              <a:spLocks noChangeAspect="1" noChangeShapeType="1"/>
            </p:cNvSpPr>
            <p:nvPr/>
          </p:nvSpPr>
          <p:spPr bwMode="auto">
            <a:xfrm>
              <a:off x="4276725" y="2292350"/>
              <a:ext cx="1206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69" name="Line 237"/>
            <p:cNvSpPr>
              <a:spLocks noChangeAspect="1" noChangeShapeType="1"/>
            </p:cNvSpPr>
            <p:nvPr/>
          </p:nvSpPr>
          <p:spPr bwMode="auto">
            <a:xfrm flipH="1">
              <a:off x="4397375" y="1881188"/>
              <a:ext cx="0" cy="4095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70" name="Line 238"/>
            <p:cNvSpPr>
              <a:spLocks noChangeAspect="1" noChangeShapeType="1"/>
            </p:cNvSpPr>
            <p:nvPr/>
          </p:nvSpPr>
          <p:spPr bwMode="auto">
            <a:xfrm>
              <a:off x="4152900" y="1963738"/>
              <a:ext cx="0" cy="2428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71" name="Line 239"/>
            <p:cNvSpPr>
              <a:spLocks noChangeAspect="1" noChangeShapeType="1"/>
            </p:cNvSpPr>
            <p:nvPr/>
          </p:nvSpPr>
          <p:spPr bwMode="auto">
            <a:xfrm>
              <a:off x="4806950" y="1965325"/>
              <a:ext cx="0" cy="2444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72" name="Line 240"/>
            <p:cNvSpPr>
              <a:spLocks noChangeAspect="1" noChangeShapeType="1"/>
            </p:cNvSpPr>
            <p:nvPr/>
          </p:nvSpPr>
          <p:spPr bwMode="auto">
            <a:xfrm>
              <a:off x="4152900" y="2947988"/>
              <a:ext cx="6540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73" name="Oval 241"/>
            <p:cNvSpPr>
              <a:spLocks noChangeAspect="1" noChangeArrowheads="1"/>
            </p:cNvSpPr>
            <p:nvPr/>
          </p:nvSpPr>
          <p:spPr bwMode="auto">
            <a:xfrm>
              <a:off x="4459288" y="2927350"/>
              <a:ext cx="41275" cy="41275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474" name="Line 243"/>
            <p:cNvSpPr>
              <a:spLocks noChangeAspect="1" noChangeShapeType="1"/>
            </p:cNvSpPr>
            <p:nvPr/>
          </p:nvSpPr>
          <p:spPr bwMode="auto">
            <a:xfrm flipH="1">
              <a:off x="4806950" y="1716088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75" name="Line 244"/>
            <p:cNvSpPr>
              <a:spLocks noChangeAspect="1" noChangeShapeType="1"/>
            </p:cNvSpPr>
            <p:nvPr/>
          </p:nvSpPr>
          <p:spPr bwMode="auto">
            <a:xfrm flipH="1">
              <a:off x="4891088" y="1798638"/>
              <a:ext cx="0" cy="16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76" name="Line 245"/>
            <p:cNvSpPr>
              <a:spLocks noChangeAspect="1" noChangeShapeType="1"/>
            </p:cNvSpPr>
            <p:nvPr/>
          </p:nvSpPr>
          <p:spPr bwMode="auto">
            <a:xfrm flipH="1">
              <a:off x="4806950" y="1963738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77" name="Line 246"/>
            <p:cNvSpPr>
              <a:spLocks noChangeAspect="1" noChangeShapeType="1"/>
            </p:cNvSpPr>
            <p:nvPr/>
          </p:nvSpPr>
          <p:spPr bwMode="auto">
            <a:xfrm flipH="1">
              <a:off x="4806950" y="1798638"/>
              <a:ext cx="841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78" name="Line 247"/>
            <p:cNvSpPr>
              <a:spLocks noChangeAspect="1" noChangeShapeType="1"/>
            </p:cNvSpPr>
            <p:nvPr/>
          </p:nvSpPr>
          <p:spPr bwMode="auto">
            <a:xfrm flipH="1">
              <a:off x="4806950" y="1963738"/>
              <a:ext cx="841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79" name="Line 248"/>
            <p:cNvSpPr>
              <a:spLocks noChangeAspect="1" noChangeShapeType="1"/>
            </p:cNvSpPr>
            <p:nvPr/>
          </p:nvSpPr>
          <p:spPr bwMode="auto">
            <a:xfrm flipH="1">
              <a:off x="4930775" y="1797050"/>
              <a:ext cx="0" cy="166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80" name="Line 249"/>
            <p:cNvSpPr>
              <a:spLocks noChangeAspect="1" noChangeShapeType="1"/>
            </p:cNvSpPr>
            <p:nvPr/>
          </p:nvSpPr>
          <p:spPr bwMode="auto">
            <a:xfrm>
              <a:off x="4983163" y="1881188"/>
              <a:ext cx="3206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81" name="Oval 250"/>
            <p:cNvSpPr>
              <a:spLocks noChangeAspect="1" noChangeArrowheads="1"/>
            </p:cNvSpPr>
            <p:nvPr/>
          </p:nvSpPr>
          <p:spPr bwMode="auto">
            <a:xfrm flipH="1">
              <a:off x="4930775" y="1855788"/>
              <a:ext cx="52388" cy="508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482" name="Line 252"/>
            <p:cNvSpPr>
              <a:spLocks noChangeAspect="1" noChangeShapeType="1"/>
            </p:cNvSpPr>
            <p:nvPr/>
          </p:nvSpPr>
          <p:spPr bwMode="auto">
            <a:xfrm>
              <a:off x="4152900" y="1716088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83" name="Line 253"/>
            <p:cNvSpPr>
              <a:spLocks noChangeAspect="1" noChangeShapeType="1"/>
            </p:cNvSpPr>
            <p:nvPr/>
          </p:nvSpPr>
          <p:spPr bwMode="auto">
            <a:xfrm>
              <a:off x="4070350" y="1798638"/>
              <a:ext cx="0" cy="16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84" name="Line 254"/>
            <p:cNvSpPr>
              <a:spLocks noChangeAspect="1" noChangeShapeType="1"/>
            </p:cNvSpPr>
            <p:nvPr/>
          </p:nvSpPr>
          <p:spPr bwMode="auto">
            <a:xfrm>
              <a:off x="4152900" y="1963738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85" name="Line 255"/>
            <p:cNvSpPr>
              <a:spLocks noChangeAspect="1" noChangeShapeType="1"/>
            </p:cNvSpPr>
            <p:nvPr/>
          </p:nvSpPr>
          <p:spPr bwMode="auto">
            <a:xfrm>
              <a:off x="4070350" y="1798638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86" name="Line 256"/>
            <p:cNvSpPr>
              <a:spLocks noChangeAspect="1" noChangeShapeType="1"/>
            </p:cNvSpPr>
            <p:nvPr/>
          </p:nvSpPr>
          <p:spPr bwMode="auto">
            <a:xfrm>
              <a:off x="4070350" y="1963738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87" name="Line 257"/>
            <p:cNvSpPr>
              <a:spLocks noChangeAspect="1" noChangeShapeType="1"/>
            </p:cNvSpPr>
            <p:nvPr/>
          </p:nvSpPr>
          <p:spPr bwMode="auto">
            <a:xfrm>
              <a:off x="4029075" y="1797050"/>
              <a:ext cx="0" cy="166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88" name="Line 258"/>
            <p:cNvSpPr>
              <a:spLocks noChangeAspect="1" noChangeShapeType="1"/>
            </p:cNvSpPr>
            <p:nvPr/>
          </p:nvSpPr>
          <p:spPr bwMode="auto">
            <a:xfrm flipH="1">
              <a:off x="3660775" y="1881188"/>
              <a:ext cx="3159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89" name="Oval 259"/>
            <p:cNvSpPr>
              <a:spLocks noChangeAspect="1" noChangeArrowheads="1"/>
            </p:cNvSpPr>
            <p:nvPr/>
          </p:nvSpPr>
          <p:spPr bwMode="auto">
            <a:xfrm>
              <a:off x="3976688" y="1855788"/>
              <a:ext cx="52387" cy="508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490" name="Line 263"/>
            <p:cNvSpPr>
              <a:spLocks noChangeAspect="1" noChangeShapeType="1"/>
            </p:cNvSpPr>
            <p:nvPr/>
          </p:nvSpPr>
          <p:spPr bwMode="auto">
            <a:xfrm>
              <a:off x="4478338" y="2949575"/>
              <a:ext cx="0" cy="793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91" name="Line 264"/>
            <p:cNvSpPr>
              <a:spLocks noChangeAspect="1" noChangeShapeType="1"/>
            </p:cNvSpPr>
            <p:nvPr/>
          </p:nvSpPr>
          <p:spPr bwMode="auto">
            <a:xfrm>
              <a:off x="4397375" y="3030538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92" name="Line 265"/>
            <p:cNvSpPr>
              <a:spLocks noChangeAspect="1" noChangeShapeType="1"/>
            </p:cNvSpPr>
            <p:nvPr/>
          </p:nvSpPr>
          <p:spPr bwMode="auto">
            <a:xfrm>
              <a:off x="4478338" y="3197225"/>
              <a:ext cx="0" cy="80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93" name="Line 266"/>
            <p:cNvSpPr>
              <a:spLocks noChangeAspect="1" noChangeShapeType="1"/>
            </p:cNvSpPr>
            <p:nvPr/>
          </p:nvSpPr>
          <p:spPr bwMode="auto">
            <a:xfrm>
              <a:off x="4397375" y="3030538"/>
              <a:ext cx="809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94" name="Line 267"/>
            <p:cNvSpPr>
              <a:spLocks noChangeAspect="1" noChangeShapeType="1"/>
            </p:cNvSpPr>
            <p:nvPr/>
          </p:nvSpPr>
          <p:spPr bwMode="auto">
            <a:xfrm>
              <a:off x="4397375" y="3197225"/>
              <a:ext cx="809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95" name="Line 268"/>
            <p:cNvSpPr>
              <a:spLocks noChangeAspect="1" noChangeShapeType="1"/>
            </p:cNvSpPr>
            <p:nvPr/>
          </p:nvSpPr>
          <p:spPr bwMode="auto">
            <a:xfrm>
              <a:off x="4356100" y="3030538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496" name="Line 269"/>
            <p:cNvSpPr>
              <a:spLocks noChangeAspect="1" noChangeShapeType="1"/>
            </p:cNvSpPr>
            <p:nvPr/>
          </p:nvSpPr>
          <p:spPr bwMode="auto">
            <a:xfrm flipH="1">
              <a:off x="4233863" y="3113088"/>
              <a:ext cx="1222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97" name="Line 272"/>
            <p:cNvSpPr>
              <a:spLocks noChangeAspect="1" noChangeShapeType="1"/>
            </p:cNvSpPr>
            <p:nvPr/>
          </p:nvSpPr>
          <p:spPr bwMode="auto">
            <a:xfrm>
              <a:off x="4437063" y="3386138"/>
              <a:ext cx="84137" cy="15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98" name="Line 274"/>
            <p:cNvSpPr>
              <a:spLocks noChangeAspect="1" noChangeShapeType="1"/>
            </p:cNvSpPr>
            <p:nvPr/>
          </p:nvSpPr>
          <p:spPr bwMode="auto">
            <a:xfrm>
              <a:off x="4397375" y="3357563"/>
              <a:ext cx="1635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499" name="Line 275"/>
            <p:cNvSpPr>
              <a:spLocks noChangeAspect="1" noChangeShapeType="1"/>
            </p:cNvSpPr>
            <p:nvPr/>
          </p:nvSpPr>
          <p:spPr bwMode="auto">
            <a:xfrm>
              <a:off x="4457700" y="3413125"/>
              <a:ext cx="42863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00" name="Line 276"/>
            <p:cNvSpPr>
              <a:spLocks noChangeAspect="1" noChangeShapeType="1"/>
            </p:cNvSpPr>
            <p:nvPr/>
          </p:nvSpPr>
          <p:spPr bwMode="auto">
            <a:xfrm>
              <a:off x="4478338" y="3275013"/>
              <a:ext cx="0" cy="825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01" name="Line 277"/>
            <p:cNvSpPr>
              <a:spLocks noChangeAspect="1" noChangeShapeType="1"/>
            </p:cNvSpPr>
            <p:nvPr/>
          </p:nvSpPr>
          <p:spPr bwMode="auto">
            <a:xfrm>
              <a:off x="4811713" y="2578100"/>
              <a:ext cx="1635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02" name="Line 281"/>
            <p:cNvSpPr>
              <a:spLocks noChangeAspect="1" noChangeShapeType="1"/>
            </p:cNvSpPr>
            <p:nvPr/>
          </p:nvSpPr>
          <p:spPr bwMode="auto">
            <a:xfrm flipH="1">
              <a:off x="4975225" y="2249488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03" name="Line 282"/>
            <p:cNvSpPr>
              <a:spLocks noChangeAspect="1" noChangeShapeType="1"/>
            </p:cNvSpPr>
            <p:nvPr/>
          </p:nvSpPr>
          <p:spPr bwMode="auto">
            <a:xfrm flipH="1">
              <a:off x="5057775" y="2332038"/>
              <a:ext cx="0" cy="165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04" name="Line 283"/>
            <p:cNvSpPr>
              <a:spLocks noChangeAspect="1" noChangeShapeType="1"/>
            </p:cNvSpPr>
            <p:nvPr/>
          </p:nvSpPr>
          <p:spPr bwMode="auto">
            <a:xfrm flipH="1">
              <a:off x="4975225" y="2497138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05" name="Line 284"/>
            <p:cNvSpPr>
              <a:spLocks noChangeAspect="1" noChangeShapeType="1"/>
            </p:cNvSpPr>
            <p:nvPr/>
          </p:nvSpPr>
          <p:spPr bwMode="auto">
            <a:xfrm flipH="1">
              <a:off x="4975225" y="2332038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06" name="Line 285"/>
            <p:cNvSpPr>
              <a:spLocks noChangeAspect="1" noChangeShapeType="1"/>
            </p:cNvSpPr>
            <p:nvPr/>
          </p:nvSpPr>
          <p:spPr bwMode="auto">
            <a:xfrm flipH="1">
              <a:off x="4975225" y="2497138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07" name="Line 286"/>
            <p:cNvSpPr>
              <a:spLocks noChangeAspect="1" noChangeShapeType="1"/>
            </p:cNvSpPr>
            <p:nvPr/>
          </p:nvSpPr>
          <p:spPr bwMode="auto">
            <a:xfrm flipH="1">
              <a:off x="5099050" y="2330450"/>
              <a:ext cx="0" cy="166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08" name="Line 287"/>
            <p:cNvSpPr>
              <a:spLocks noChangeAspect="1" noChangeShapeType="1"/>
            </p:cNvSpPr>
            <p:nvPr/>
          </p:nvSpPr>
          <p:spPr bwMode="auto">
            <a:xfrm>
              <a:off x="5151438" y="2413000"/>
              <a:ext cx="698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09" name="Oval 288"/>
            <p:cNvSpPr>
              <a:spLocks noChangeAspect="1" noChangeArrowheads="1"/>
            </p:cNvSpPr>
            <p:nvPr/>
          </p:nvSpPr>
          <p:spPr bwMode="auto">
            <a:xfrm flipH="1">
              <a:off x="5099050" y="2387600"/>
              <a:ext cx="52388" cy="523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510" name="Line 290"/>
            <p:cNvSpPr>
              <a:spLocks noChangeAspect="1" noChangeShapeType="1"/>
            </p:cNvSpPr>
            <p:nvPr/>
          </p:nvSpPr>
          <p:spPr bwMode="auto">
            <a:xfrm flipH="1" flipV="1">
              <a:off x="4975225" y="2208213"/>
              <a:ext cx="0" cy="1079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11" name="Line 291"/>
            <p:cNvSpPr>
              <a:spLocks noChangeAspect="1" noChangeShapeType="1"/>
            </p:cNvSpPr>
            <p:nvPr/>
          </p:nvSpPr>
          <p:spPr bwMode="auto">
            <a:xfrm flipH="1">
              <a:off x="4892675" y="2208213"/>
              <a:ext cx="165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12" name="Line 292"/>
            <p:cNvSpPr>
              <a:spLocks noChangeAspect="1" noChangeShapeType="1"/>
            </p:cNvSpPr>
            <p:nvPr/>
          </p:nvSpPr>
          <p:spPr bwMode="auto">
            <a:xfrm flipH="1">
              <a:off x="3525838" y="3113088"/>
              <a:ext cx="7889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13" name="Line 293"/>
            <p:cNvSpPr>
              <a:spLocks noChangeAspect="1" noChangeShapeType="1"/>
            </p:cNvSpPr>
            <p:nvPr/>
          </p:nvSpPr>
          <p:spPr bwMode="auto">
            <a:xfrm flipV="1">
              <a:off x="3659188" y="1558925"/>
              <a:ext cx="0" cy="15541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14" name="Line 294"/>
            <p:cNvSpPr>
              <a:spLocks noChangeAspect="1" noChangeShapeType="1"/>
            </p:cNvSpPr>
            <p:nvPr/>
          </p:nvSpPr>
          <p:spPr bwMode="auto">
            <a:xfrm>
              <a:off x="3659188" y="1558925"/>
              <a:ext cx="16446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15" name="Line 295"/>
            <p:cNvSpPr>
              <a:spLocks noChangeAspect="1" noChangeShapeType="1"/>
            </p:cNvSpPr>
            <p:nvPr/>
          </p:nvSpPr>
          <p:spPr bwMode="auto">
            <a:xfrm>
              <a:off x="5303838" y="1558925"/>
              <a:ext cx="0" cy="8556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16" name="Line 296"/>
            <p:cNvSpPr>
              <a:spLocks noChangeAspect="1" noChangeShapeType="1"/>
            </p:cNvSpPr>
            <p:nvPr/>
          </p:nvSpPr>
          <p:spPr bwMode="auto">
            <a:xfrm>
              <a:off x="5151438" y="2414588"/>
              <a:ext cx="15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17" name="Line 297"/>
            <p:cNvSpPr>
              <a:spLocks noChangeAspect="1" noChangeShapeType="1"/>
            </p:cNvSpPr>
            <p:nvPr/>
          </p:nvSpPr>
          <p:spPr bwMode="auto">
            <a:xfrm flipH="1">
              <a:off x="5303838" y="2044700"/>
              <a:ext cx="1635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18" name="Line 298"/>
            <p:cNvSpPr>
              <a:spLocks noChangeAspect="1" noChangeShapeType="1"/>
            </p:cNvSpPr>
            <p:nvPr/>
          </p:nvSpPr>
          <p:spPr bwMode="auto">
            <a:xfrm flipH="1">
              <a:off x="5303838" y="2125663"/>
              <a:ext cx="1635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19" name="Line 299"/>
            <p:cNvSpPr>
              <a:spLocks noChangeAspect="1" noChangeShapeType="1"/>
            </p:cNvSpPr>
            <p:nvPr/>
          </p:nvSpPr>
          <p:spPr bwMode="auto">
            <a:xfrm>
              <a:off x="4152900" y="2044700"/>
              <a:ext cx="4079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20" name="Line 300"/>
            <p:cNvSpPr>
              <a:spLocks noChangeAspect="1" noChangeShapeType="1"/>
            </p:cNvSpPr>
            <p:nvPr/>
          </p:nvSpPr>
          <p:spPr bwMode="auto">
            <a:xfrm>
              <a:off x="4397375" y="2125663"/>
              <a:ext cx="4095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21" name="Line 301"/>
            <p:cNvSpPr>
              <a:spLocks noChangeAspect="1" noChangeShapeType="1"/>
            </p:cNvSpPr>
            <p:nvPr/>
          </p:nvSpPr>
          <p:spPr bwMode="auto">
            <a:xfrm>
              <a:off x="4562475" y="2044700"/>
              <a:ext cx="7413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22" name="Line 302"/>
            <p:cNvSpPr>
              <a:spLocks noChangeAspect="1" noChangeShapeType="1"/>
            </p:cNvSpPr>
            <p:nvPr/>
          </p:nvSpPr>
          <p:spPr bwMode="auto">
            <a:xfrm>
              <a:off x="4806950" y="2125663"/>
              <a:ext cx="4968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23" name="Oval 303"/>
            <p:cNvSpPr>
              <a:spLocks noChangeAspect="1" noChangeArrowheads="1"/>
            </p:cNvSpPr>
            <p:nvPr/>
          </p:nvSpPr>
          <p:spPr bwMode="auto">
            <a:xfrm>
              <a:off x="5467350" y="2017713"/>
              <a:ext cx="53975" cy="5397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524" name="Oval 304"/>
            <p:cNvSpPr>
              <a:spLocks noChangeAspect="1" noChangeArrowheads="1"/>
            </p:cNvSpPr>
            <p:nvPr/>
          </p:nvSpPr>
          <p:spPr bwMode="auto">
            <a:xfrm>
              <a:off x="5467350" y="2098675"/>
              <a:ext cx="53975" cy="5397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525" name="Oval 305"/>
            <p:cNvSpPr>
              <a:spLocks noChangeAspect="1" noChangeArrowheads="1"/>
            </p:cNvSpPr>
            <p:nvPr/>
          </p:nvSpPr>
          <p:spPr bwMode="auto">
            <a:xfrm>
              <a:off x="5057775" y="2757488"/>
              <a:ext cx="53975" cy="5397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526" name="Oval 306"/>
            <p:cNvSpPr>
              <a:spLocks noChangeAspect="1" noChangeArrowheads="1"/>
            </p:cNvSpPr>
            <p:nvPr/>
          </p:nvSpPr>
          <p:spPr bwMode="auto">
            <a:xfrm>
              <a:off x="3851275" y="2757488"/>
              <a:ext cx="52388" cy="5397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527" name="Oval 307"/>
            <p:cNvSpPr>
              <a:spLocks noChangeAspect="1" noChangeArrowheads="1"/>
            </p:cNvSpPr>
            <p:nvPr/>
          </p:nvSpPr>
          <p:spPr bwMode="auto">
            <a:xfrm>
              <a:off x="3471863" y="3086100"/>
              <a:ext cx="53975" cy="5397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528" name="Text Box 308"/>
            <p:cNvSpPr txBox="1">
              <a:spLocks noChangeArrowheads="1"/>
            </p:cNvSpPr>
            <p:nvPr/>
          </p:nvSpPr>
          <p:spPr bwMode="auto">
            <a:xfrm>
              <a:off x="3201988" y="3175000"/>
              <a:ext cx="514350" cy="344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CK</a:t>
              </a:r>
            </a:p>
          </p:txBody>
        </p:sp>
        <p:sp>
          <p:nvSpPr>
            <p:cNvPr id="529" name="Text Box 310"/>
            <p:cNvSpPr txBox="1">
              <a:spLocks noChangeArrowheads="1"/>
            </p:cNvSpPr>
            <p:nvPr/>
          </p:nvSpPr>
          <p:spPr bwMode="auto">
            <a:xfrm>
              <a:off x="5060950" y="2632075"/>
              <a:ext cx="411163" cy="344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IN</a:t>
              </a:r>
            </a:p>
          </p:txBody>
        </p:sp>
        <p:sp>
          <p:nvSpPr>
            <p:cNvPr id="530" name="Line 311"/>
            <p:cNvSpPr>
              <a:spLocks noChangeShapeType="1"/>
            </p:cNvSpPr>
            <p:nvPr/>
          </p:nvSpPr>
          <p:spPr bwMode="auto">
            <a:xfrm flipH="1">
              <a:off x="5191125" y="2646363"/>
              <a:ext cx="1492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CA"/>
            </a:p>
          </p:txBody>
        </p:sp>
        <p:sp>
          <p:nvSpPr>
            <p:cNvPr id="531" name="Text Box 312"/>
            <p:cNvSpPr txBox="1">
              <a:spLocks noChangeArrowheads="1"/>
            </p:cNvSpPr>
            <p:nvPr/>
          </p:nvSpPr>
          <p:spPr bwMode="auto">
            <a:xfrm>
              <a:off x="3619500" y="2484438"/>
              <a:ext cx="412750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IN</a:t>
              </a:r>
            </a:p>
          </p:txBody>
        </p:sp>
        <p:sp>
          <p:nvSpPr>
            <p:cNvPr id="532" name="Text Box 313"/>
            <p:cNvSpPr txBox="1">
              <a:spLocks noChangeArrowheads="1"/>
            </p:cNvSpPr>
            <p:nvPr/>
          </p:nvSpPr>
          <p:spPr bwMode="auto">
            <a:xfrm>
              <a:off x="5343525" y="2139950"/>
              <a:ext cx="668338" cy="344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OUT</a:t>
              </a:r>
            </a:p>
          </p:txBody>
        </p:sp>
        <p:sp>
          <p:nvSpPr>
            <p:cNvPr id="533" name="Text Box 315"/>
            <p:cNvSpPr txBox="1">
              <a:spLocks noChangeArrowheads="1"/>
            </p:cNvSpPr>
            <p:nvPr/>
          </p:nvSpPr>
          <p:spPr bwMode="auto">
            <a:xfrm>
              <a:off x="3576638" y="1158875"/>
              <a:ext cx="2068512" cy="34131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CC66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Strong-ARM</a:t>
              </a:r>
              <a:r>
                <a:rPr lang="en-US" altLang="ja-JP" sz="1600" b="1">
                  <a:latin typeface="Arial" panose="020B0604020202020204" pitchFamily="34" charset="0"/>
                  <a:cs typeface="Arial" panose="020B0604020202020204" pitchFamily="34" charset="0"/>
                </a:rPr>
                <a:t> latch</a:t>
              </a:r>
              <a:endParaRPr lang="en-US" altLang="ja-JP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4" name="Text Box 318"/>
            <p:cNvSpPr txBox="1">
              <a:spLocks noChangeArrowheads="1"/>
            </p:cNvSpPr>
            <p:nvPr/>
          </p:nvSpPr>
          <p:spPr bwMode="auto">
            <a:xfrm>
              <a:off x="6480175" y="2655888"/>
              <a:ext cx="515938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CK</a:t>
              </a:r>
            </a:p>
          </p:txBody>
        </p:sp>
        <p:sp>
          <p:nvSpPr>
            <p:cNvPr id="535" name="Text Box 320"/>
            <p:cNvSpPr txBox="1">
              <a:spLocks noChangeArrowheads="1"/>
            </p:cNvSpPr>
            <p:nvPr/>
          </p:nvSpPr>
          <p:spPr bwMode="auto">
            <a:xfrm>
              <a:off x="7916863" y="2655888"/>
              <a:ext cx="514350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CK</a:t>
              </a:r>
            </a:p>
          </p:txBody>
        </p:sp>
        <p:sp>
          <p:nvSpPr>
            <p:cNvPr id="536" name="Line 321"/>
            <p:cNvSpPr>
              <a:spLocks noChangeShapeType="1"/>
            </p:cNvSpPr>
            <p:nvPr/>
          </p:nvSpPr>
          <p:spPr bwMode="auto">
            <a:xfrm>
              <a:off x="8053388" y="2670175"/>
              <a:ext cx="2555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CA"/>
            </a:p>
          </p:txBody>
        </p:sp>
        <p:sp>
          <p:nvSpPr>
            <p:cNvPr id="537" name="Text Box 322"/>
            <p:cNvSpPr txBox="1">
              <a:spLocks noChangeArrowheads="1"/>
            </p:cNvSpPr>
            <p:nvPr/>
          </p:nvSpPr>
          <p:spPr bwMode="auto">
            <a:xfrm>
              <a:off x="6551613" y="2998788"/>
              <a:ext cx="669925" cy="344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Bias</a:t>
              </a:r>
            </a:p>
          </p:txBody>
        </p:sp>
        <p:sp>
          <p:nvSpPr>
            <p:cNvPr id="538" name="Text Box 323"/>
            <p:cNvSpPr txBox="1">
              <a:spLocks noChangeArrowheads="1"/>
            </p:cNvSpPr>
            <p:nvPr/>
          </p:nvSpPr>
          <p:spPr bwMode="auto">
            <a:xfrm>
              <a:off x="6153150" y="2087563"/>
              <a:ext cx="411163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IN</a:t>
              </a:r>
            </a:p>
          </p:txBody>
        </p:sp>
        <p:sp>
          <p:nvSpPr>
            <p:cNvPr id="539" name="Text Box 325"/>
            <p:cNvSpPr txBox="1">
              <a:spLocks noChangeArrowheads="1"/>
            </p:cNvSpPr>
            <p:nvPr/>
          </p:nvSpPr>
          <p:spPr bwMode="auto">
            <a:xfrm>
              <a:off x="8299450" y="2092325"/>
              <a:ext cx="412750" cy="344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IN</a:t>
              </a:r>
            </a:p>
          </p:txBody>
        </p:sp>
        <p:sp>
          <p:nvSpPr>
            <p:cNvPr id="540" name="Line 326"/>
            <p:cNvSpPr>
              <a:spLocks noChangeShapeType="1"/>
            </p:cNvSpPr>
            <p:nvPr/>
          </p:nvSpPr>
          <p:spPr bwMode="auto">
            <a:xfrm flipH="1">
              <a:off x="8431213" y="2106613"/>
              <a:ext cx="1492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CA"/>
            </a:p>
          </p:txBody>
        </p:sp>
        <p:sp>
          <p:nvSpPr>
            <p:cNvPr id="541" name="Oval 328"/>
            <p:cNvSpPr>
              <a:spLocks noChangeAspect="1" noChangeArrowheads="1"/>
            </p:cNvSpPr>
            <p:nvPr/>
          </p:nvSpPr>
          <p:spPr bwMode="auto">
            <a:xfrm>
              <a:off x="7400925" y="2951163"/>
              <a:ext cx="42863" cy="41275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542" name="Line 329"/>
            <p:cNvSpPr>
              <a:spLocks noChangeAspect="1" noChangeShapeType="1"/>
            </p:cNvSpPr>
            <p:nvPr/>
          </p:nvSpPr>
          <p:spPr bwMode="auto">
            <a:xfrm>
              <a:off x="7243763" y="2973388"/>
              <a:ext cx="3587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43" name="Line 332"/>
            <p:cNvSpPr>
              <a:spLocks noChangeAspect="1" noChangeShapeType="1"/>
            </p:cNvSpPr>
            <p:nvPr/>
          </p:nvSpPr>
          <p:spPr bwMode="auto">
            <a:xfrm>
              <a:off x="7243763" y="2643188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44" name="Line 333"/>
            <p:cNvSpPr>
              <a:spLocks noChangeAspect="1" noChangeShapeType="1"/>
            </p:cNvSpPr>
            <p:nvPr/>
          </p:nvSpPr>
          <p:spPr bwMode="auto">
            <a:xfrm>
              <a:off x="7159625" y="2725738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45" name="Line 334"/>
            <p:cNvSpPr>
              <a:spLocks noChangeAspect="1" noChangeShapeType="1"/>
            </p:cNvSpPr>
            <p:nvPr/>
          </p:nvSpPr>
          <p:spPr bwMode="auto">
            <a:xfrm>
              <a:off x="7243763" y="2892425"/>
              <a:ext cx="0" cy="80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46" name="Line 335"/>
            <p:cNvSpPr>
              <a:spLocks noChangeAspect="1" noChangeShapeType="1"/>
            </p:cNvSpPr>
            <p:nvPr/>
          </p:nvSpPr>
          <p:spPr bwMode="auto">
            <a:xfrm>
              <a:off x="7159625" y="2725738"/>
              <a:ext cx="841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47" name="Line 336"/>
            <p:cNvSpPr>
              <a:spLocks noChangeAspect="1" noChangeShapeType="1"/>
            </p:cNvSpPr>
            <p:nvPr/>
          </p:nvSpPr>
          <p:spPr bwMode="auto">
            <a:xfrm>
              <a:off x="7159625" y="2892425"/>
              <a:ext cx="841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48" name="Line 337"/>
            <p:cNvSpPr>
              <a:spLocks noChangeAspect="1" noChangeShapeType="1"/>
            </p:cNvSpPr>
            <p:nvPr/>
          </p:nvSpPr>
          <p:spPr bwMode="auto">
            <a:xfrm>
              <a:off x="7118350" y="2725738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49" name="Line 338"/>
            <p:cNvSpPr>
              <a:spLocks noChangeAspect="1" noChangeShapeType="1"/>
            </p:cNvSpPr>
            <p:nvPr/>
          </p:nvSpPr>
          <p:spPr bwMode="auto">
            <a:xfrm flipH="1">
              <a:off x="6996113" y="2808288"/>
              <a:ext cx="1222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50" name="Line 341"/>
            <p:cNvSpPr>
              <a:spLocks noChangeAspect="1" noChangeShapeType="1"/>
            </p:cNvSpPr>
            <p:nvPr/>
          </p:nvSpPr>
          <p:spPr bwMode="auto">
            <a:xfrm flipH="1">
              <a:off x="7602538" y="2643188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51" name="Line 342"/>
            <p:cNvSpPr>
              <a:spLocks noChangeAspect="1" noChangeShapeType="1"/>
            </p:cNvSpPr>
            <p:nvPr/>
          </p:nvSpPr>
          <p:spPr bwMode="auto">
            <a:xfrm flipH="1">
              <a:off x="7685088" y="2725738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52" name="Line 343"/>
            <p:cNvSpPr>
              <a:spLocks noChangeAspect="1" noChangeShapeType="1"/>
            </p:cNvSpPr>
            <p:nvPr/>
          </p:nvSpPr>
          <p:spPr bwMode="auto">
            <a:xfrm flipH="1">
              <a:off x="7602538" y="2892425"/>
              <a:ext cx="0" cy="80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53" name="Line 344"/>
            <p:cNvSpPr>
              <a:spLocks noChangeAspect="1" noChangeShapeType="1"/>
            </p:cNvSpPr>
            <p:nvPr/>
          </p:nvSpPr>
          <p:spPr bwMode="auto">
            <a:xfrm flipH="1">
              <a:off x="7602538" y="2725738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54" name="Line 345"/>
            <p:cNvSpPr>
              <a:spLocks noChangeAspect="1" noChangeShapeType="1"/>
            </p:cNvSpPr>
            <p:nvPr/>
          </p:nvSpPr>
          <p:spPr bwMode="auto">
            <a:xfrm flipH="1">
              <a:off x="7602538" y="2892425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55" name="Line 346"/>
            <p:cNvSpPr>
              <a:spLocks noChangeAspect="1" noChangeShapeType="1"/>
            </p:cNvSpPr>
            <p:nvPr/>
          </p:nvSpPr>
          <p:spPr bwMode="auto">
            <a:xfrm flipH="1">
              <a:off x="7726363" y="2725738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56" name="Line 347"/>
            <p:cNvSpPr>
              <a:spLocks noChangeAspect="1" noChangeShapeType="1"/>
            </p:cNvSpPr>
            <p:nvPr/>
          </p:nvSpPr>
          <p:spPr bwMode="auto">
            <a:xfrm>
              <a:off x="7726363" y="2808288"/>
              <a:ext cx="1222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57" name="Line 350"/>
            <p:cNvSpPr>
              <a:spLocks noChangeAspect="1" noChangeShapeType="1"/>
            </p:cNvSpPr>
            <p:nvPr/>
          </p:nvSpPr>
          <p:spPr bwMode="auto">
            <a:xfrm>
              <a:off x="7421563" y="2973388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58" name="Line 351"/>
            <p:cNvSpPr>
              <a:spLocks noChangeAspect="1" noChangeShapeType="1"/>
            </p:cNvSpPr>
            <p:nvPr/>
          </p:nvSpPr>
          <p:spPr bwMode="auto">
            <a:xfrm>
              <a:off x="7339013" y="3055938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59" name="Line 352"/>
            <p:cNvSpPr>
              <a:spLocks noChangeAspect="1" noChangeShapeType="1"/>
            </p:cNvSpPr>
            <p:nvPr/>
          </p:nvSpPr>
          <p:spPr bwMode="auto">
            <a:xfrm>
              <a:off x="7421563" y="3222625"/>
              <a:ext cx="0" cy="1603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60" name="Line 353"/>
            <p:cNvSpPr>
              <a:spLocks noChangeAspect="1" noChangeShapeType="1"/>
            </p:cNvSpPr>
            <p:nvPr/>
          </p:nvSpPr>
          <p:spPr bwMode="auto">
            <a:xfrm>
              <a:off x="7339013" y="3055938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61" name="Line 354"/>
            <p:cNvSpPr>
              <a:spLocks noChangeAspect="1" noChangeShapeType="1"/>
            </p:cNvSpPr>
            <p:nvPr/>
          </p:nvSpPr>
          <p:spPr bwMode="auto">
            <a:xfrm>
              <a:off x="7339013" y="3222625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62" name="Line 355"/>
            <p:cNvSpPr>
              <a:spLocks noChangeAspect="1" noChangeShapeType="1"/>
            </p:cNvSpPr>
            <p:nvPr/>
          </p:nvSpPr>
          <p:spPr bwMode="auto">
            <a:xfrm>
              <a:off x="7297738" y="3054350"/>
              <a:ext cx="0" cy="166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63" name="Line 356"/>
            <p:cNvSpPr>
              <a:spLocks noChangeAspect="1" noChangeShapeType="1"/>
            </p:cNvSpPr>
            <p:nvPr/>
          </p:nvSpPr>
          <p:spPr bwMode="auto">
            <a:xfrm flipH="1">
              <a:off x="7175500" y="3138488"/>
              <a:ext cx="1222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64" name="Line 358"/>
            <p:cNvSpPr>
              <a:spLocks noChangeAspect="1" noChangeShapeType="1"/>
            </p:cNvSpPr>
            <p:nvPr/>
          </p:nvSpPr>
          <p:spPr bwMode="auto">
            <a:xfrm>
              <a:off x="7380288" y="3411538"/>
              <a:ext cx="82550" cy="15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65" name="Line 360"/>
            <p:cNvSpPr>
              <a:spLocks noChangeAspect="1" noChangeShapeType="1"/>
            </p:cNvSpPr>
            <p:nvPr/>
          </p:nvSpPr>
          <p:spPr bwMode="auto">
            <a:xfrm>
              <a:off x="7339013" y="3382963"/>
              <a:ext cx="165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66" name="Line 361"/>
            <p:cNvSpPr>
              <a:spLocks noChangeAspect="1" noChangeShapeType="1"/>
            </p:cNvSpPr>
            <p:nvPr/>
          </p:nvSpPr>
          <p:spPr bwMode="auto">
            <a:xfrm>
              <a:off x="7399338" y="3438525"/>
              <a:ext cx="42862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67" name="Line 364"/>
            <p:cNvSpPr>
              <a:spLocks noChangeAspect="1" noChangeShapeType="1"/>
            </p:cNvSpPr>
            <p:nvPr/>
          </p:nvSpPr>
          <p:spPr bwMode="auto">
            <a:xfrm flipH="1">
              <a:off x="7069138" y="2055813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68" name="Line 365"/>
            <p:cNvSpPr>
              <a:spLocks noChangeAspect="1" noChangeShapeType="1"/>
            </p:cNvSpPr>
            <p:nvPr/>
          </p:nvSpPr>
          <p:spPr bwMode="auto">
            <a:xfrm flipH="1">
              <a:off x="7151688" y="2138363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69" name="Line 366"/>
            <p:cNvSpPr>
              <a:spLocks noChangeAspect="1" noChangeShapeType="1"/>
            </p:cNvSpPr>
            <p:nvPr/>
          </p:nvSpPr>
          <p:spPr bwMode="auto">
            <a:xfrm flipH="1">
              <a:off x="7069138" y="2305050"/>
              <a:ext cx="0" cy="80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70" name="Line 367"/>
            <p:cNvSpPr>
              <a:spLocks noChangeAspect="1" noChangeShapeType="1"/>
            </p:cNvSpPr>
            <p:nvPr/>
          </p:nvSpPr>
          <p:spPr bwMode="auto">
            <a:xfrm flipH="1">
              <a:off x="7069138" y="2138363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71" name="Line 368"/>
            <p:cNvSpPr>
              <a:spLocks noChangeAspect="1" noChangeShapeType="1"/>
            </p:cNvSpPr>
            <p:nvPr/>
          </p:nvSpPr>
          <p:spPr bwMode="auto">
            <a:xfrm flipH="1">
              <a:off x="7069138" y="2305050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72" name="Line 369"/>
            <p:cNvSpPr>
              <a:spLocks noChangeAspect="1" noChangeShapeType="1"/>
            </p:cNvSpPr>
            <p:nvPr/>
          </p:nvSpPr>
          <p:spPr bwMode="auto">
            <a:xfrm flipH="1">
              <a:off x="7192963" y="2138363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73" name="Line 370"/>
            <p:cNvSpPr>
              <a:spLocks noChangeAspect="1" noChangeShapeType="1"/>
            </p:cNvSpPr>
            <p:nvPr/>
          </p:nvSpPr>
          <p:spPr bwMode="auto">
            <a:xfrm>
              <a:off x="7192963" y="2220913"/>
              <a:ext cx="1222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74" name="Line 373"/>
            <p:cNvSpPr>
              <a:spLocks noChangeAspect="1" noChangeShapeType="1"/>
            </p:cNvSpPr>
            <p:nvPr/>
          </p:nvSpPr>
          <p:spPr bwMode="auto">
            <a:xfrm>
              <a:off x="6853238" y="2055813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75" name="Line 374"/>
            <p:cNvSpPr>
              <a:spLocks noChangeAspect="1" noChangeShapeType="1"/>
            </p:cNvSpPr>
            <p:nvPr/>
          </p:nvSpPr>
          <p:spPr bwMode="auto">
            <a:xfrm>
              <a:off x="6770688" y="2138363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76" name="Line 375"/>
            <p:cNvSpPr>
              <a:spLocks noChangeAspect="1" noChangeShapeType="1"/>
            </p:cNvSpPr>
            <p:nvPr/>
          </p:nvSpPr>
          <p:spPr bwMode="auto">
            <a:xfrm>
              <a:off x="6853238" y="2305050"/>
              <a:ext cx="0" cy="80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77" name="Line 376"/>
            <p:cNvSpPr>
              <a:spLocks noChangeAspect="1" noChangeShapeType="1"/>
            </p:cNvSpPr>
            <p:nvPr/>
          </p:nvSpPr>
          <p:spPr bwMode="auto">
            <a:xfrm>
              <a:off x="6770688" y="2138363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78" name="Line 377"/>
            <p:cNvSpPr>
              <a:spLocks noChangeAspect="1" noChangeShapeType="1"/>
            </p:cNvSpPr>
            <p:nvPr/>
          </p:nvSpPr>
          <p:spPr bwMode="auto">
            <a:xfrm>
              <a:off x="6770688" y="2305050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79" name="Line 378"/>
            <p:cNvSpPr>
              <a:spLocks noChangeAspect="1" noChangeShapeType="1"/>
            </p:cNvSpPr>
            <p:nvPr/>
          </p:nvSpPr>
          <p:spPr bwMode="auto">
            <a:xfrm>
              <a:off x="6729413" y="2138363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80" name="Line 379"/>
            <p:cNvSpPr>
              <a:spLocks noChangeAspect="1" noChangeShapeType="1"/>
            </p:cNvSpPr>
            <p:nvPr/>
          </p:nvSpPr>
          <p:spPr bwMode="auto">
            <a:xfrm flipH="1">
              <a:off x="6607175" y="2220913"/>
              <a:ext cx="1222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81" name="Line 382"/>
            <p:cNvSpPr>
              <a:spLocks noChangeAspect="1" noChangeShapeType="1"/>
            </p:cNvSpPr>
            <p:nvPr/>
          </p:nvSpPr>
          <p:spPr bwMode="auto">
            <a:xfrm flipH="1">
              <a:off x="7993063" y="2055813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82" name="Line 383"/>
            <p:cNvSpPr>
              <a:spLocks noChangeAspect="1" noChangeShapeType="1"/>
            </p:cNvSpPr>
            <p:nvPr/>
          </p:nvSpPr>
          <p:spPr bwMode="auto">
            <a:xfrm flipH="1">
              <a:off x="8075613" y="2138363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83" name="Line 384"/>
            <p:cNvSpPr>
              <a:spLocks noChangeAspect="1" noChangeShapeType="1"/>
            </p:cNvSpPr>
            <p:nvPr/>
          </p:nvSpPr>
          <p:spPr bwMode="auto">
            <a:xfrm flipH="1">
              <a:off x="7993063" y="2305050"/>
              <a:ext cx="0" cy="80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84" name="Line 385"/>
            <p:cNvSpPr>
              <a:spLocks noChangeAspect="1" noChangeShapeType="1"/>
            </p:cNvSpPr>
            <p:nvPr/>
          </p:nvSpPr>
          <p:spPr bwMode="auto">
            <a:xfrm flipH="1">
              <a:off x="7993063" y="2138363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85" name="Line 386"/>
            <p:cNvSpPr>
              <a:spLocks noChangeAspect="1" noChangeShapeType="1"/>
            </p:cNvSpPr>
            <p:nvPr/>
          </p:nvSpPr>
          <p:spPr bwMode="auto">
            <a:xfrm flipH="1">
              <a:off x="7993063" y="2305050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86" name="Line 387"/>
            <p:cNvSpPr>
              <a:spLocks noChangeAspect="1" noChangeShapeType="1"/>
            </p:cNvSpPr>
            <p:nvPr/>
          </p:nvSpPr>
          <p:spPr bwMode="auto">
            <a:xfrm flipH="1">
              <a:off x="8116888" y="2138363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87" name="Line 388"/>
            <p:cNvSpPr>
              <a:spLocks noChangeAspect="1" noChangeShapeType="1"/>
            </p:cNvSpPr>
            <p:nvPr/>
          </p:nvSpPr>
          <p:spPr bwMode="auto">
            <a:xfrm>
              <a:off x="8116888" y="2220913"/>
              <a:ext cx="1206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88" name="Line 391"/>
            <p:cNvSpPr>
              <a:spLocks noChangeAspect="1" noChangeShapeType="1"/>
            </p:cNvSpPr>
            <p:nvPr/>
          </p:nvSpPr>
          <p:spPr bwMode="auto">
            <a:xfrm>
              <a:off x="7775575" y="2055813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89" name="Line 392"/>
            <p:cNvSpPr>
              <a:spLocks noChangeAspect="1" noChangeShapeType="1"/>
            </p:cNvSpPr>
            <p:nvPr/>
          </p:nvSpPr>
          <p:spPr bwMode="auto">
            <a:xfrm>
              <a:off x="7693025" y="2138363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90" name="Line 393"/>
            <p:cNvSpPr>
              <a:spLocks noChangeAspect="1" noChangeShapeType="1"/>
            </p:cNvSpPr>
            <p:nvPr/>
          </p:nvSpPr>
          <p:spPr bwMode="auto">
            <a:xfrm>
              <a:off x="7775575" y="2305050"/>
              <a:ext cx="0" cy="809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91" name="Line 394"/>
            <p:cNvSpPr>
              <a:spLocks noChangeAspect="1" noChangeShapeType="1"/>
            </p:cNvSpPr>
            <p:nvPr/>
          </p:nvSpPr>
          <p:spPr bwMode="auto">
            <a:xfrm>
              <a:off x="7693025" y="2138363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92" name="Line 395"/>
            <p:cNvSpPr>
              <a:spLocks noChangeAspect="1" noChangeShapeType="1"/>
            </p:cNvSpPr>
            <p:nvPr/>
          </p:nvSpPr>
          <p:spPr bwMode="auto">
            <a:xfrm>
              <a:off x="7693025" y="2305050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93" name="Line 396"/>
            <p:cNvSpPr>
              <a:spLocks noChangeAspect="1" noChangeShapeType="1"/>
            </p:cNvSpPr>
            <p:nvPr/>
          </p:nvSpPr>
          <p:spPr bwMode="auto">
            <a:xfrm>
              <a:off x="7651750" y="2138363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94" name="Line 397"/>
            <p:cNvSpPr>
              <a:spLocks noChangeAspect="1" noChangeShapeType="1"/>
            </p:cNvSpPr>
            <p:nvPr/>
          </p:nvSpPr>
          <p:spPr bwMode="auto">
            <a:xfrm flipH="1">
              <a:off x="7529513" y="2220913"/>
              <a:ext cx="1222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95" name="Line 402"/>
            <p:cNvSpPr>
              <a:spLocks noChangeAspect="1" noChangeShapeType="1"/>
            </p:cNvSpPr>
            <p:nvPr/>
          </p:nvSpPr>
          <p:spPr bwMode="auto">
            <a:xfrm flipH="1">
              <a:off x="7693025" y="1535113"/>
              <a:ext cx="165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596" name="Line 405"/>
            <p:cNvSpPr>
              <a:spLocks noChangeAspect="1" noChangeShapeType="1"/>
            </p:cNvSpPr>
            <p:nvPr/>
          </p:nvSpPr>
          <p:spPr bwMode="auto">
            <a:xfrm flipH="1">
              <a:off x="7775575" y="1535113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97" name="Line 406"/>
            <p:cNvSpPr>
              <a:spLocks noChangeAspect="1" noChangeShapeType="1"/>
            </p:cNvSpPr>
            <p:nvPr/>
          </p:nvSpPr>
          <p:spPr bwMode="auto">
            <a:xfrm flipH="1">
              <a:off x="7858125" y="1617663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98" name="Line 407"/>
            <p:cNvSpPr>
              <a:spLocks noChangeAspect="1" noChangeShapeType="1"/>
            </p:cNvSpPr>
            <p:nvPr/>
          </p:nvSpPr>
          <p:spPr bwMode="auto">
            <a:xfrm flipH="1">
              <a:off x="7775575" y="1784350"/>
              <a:ext cx="0" cy="793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599" name="Line 408"/>
            <p:cNvSpPr>
              <a:spLocks noChangeAspect="1" noChangeShapeType="1"/>
            </p:cNvSpPr>
            <p:nvPr/>
          </p:nvSpPr>
          <p:spPr bwMode="auto">
            <a:xfrm flipH="1">
              <a:off x="7775575" y="1617663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600" name="Line 409"/>
            <p:cNvSpPr>
              <a:spLocks noChangeAspect="1" noChangeShapeType="1"/>
            </p:cNvSpPr>
            <p:nvPr/>
          </p:nvSpPr>
          <p:spPr bwMode="auto">
            <a:xfrm flipH="1">
              <a:off x="7775575" y="1784350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601" name="Line 410"/>
            <p:cNvSpPr>
              <a:spLocks noChangeAspect="1" noChangeShapeType="1"/>
            </p:cNvSpPr>
            <p:nvPr/>
          </p:nvSpPr>
          <p:spPr bwMode="auto">
            <a:xfrm flipH="1">
              <a:off x="7899400" y="1616075"/>
              <a:ext cx="0" cy="166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602" name="Line 411"/>
            <p:cNvSpPr>
              <a:spLocks noChangeAspect="1" noChangeShapeType="1"/>
            </p:cNvSpPr>
            <p:nvPr/>
          </p:nvSpPr>
          <p:spPr bwMode="auto">
            <a:xfrm>
              <a:off x="7951788" y="1700213"/>
              <a:ext cx="698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603" name="Oval 412"/>
            <p:cNvSpPr>
              <a:spLocks noChangeAspect="1" noChangeArrowheads="1"/>
            </p:cNvSpPr>
            <p:nvPr/>
          </p:nvSpPr>
          <p:spPr bwMode="auto">
            <a:xfrm flipH="1">
              <a:off x="7899400" y="1673225"/>
              <a:ext cx="52388" cy="523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604" name="Line 415"/>
            <p:cNvSpPr>
              <a:spLocks noChangeAspect="1" noChangeShapeType="1"/>
            </p:cNvSpPr>
            <p:nvPr/>
          </p:nvSpPr>
          <p:spPr bwMode="auto">
            <a:xfrm>
              <a:off x="7980363" y="1855788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605" name="Line 417"/>
            <p:cNvSpPr>
              <a:spLocks noChangeAspect="1" noChangeShapeType="1"/>
            </p:cNvSpPr>
            <p:nvPr/>
          </p:nvSpPr>
          <p:spPr bwMode="auto">
            <a:xfrm>
              <a:off x="7939088" y="1827213"/>
              <a:ext cx="165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606" name="Line 418"/>
            <p:cNvSpPr>
              <a:spLocks noChangeAspect="1" noChangeShapeType="1"/>
            </p:cNvSpPr>
            <p:nvPr/>
          </p:nvSpPr>
          <p:spPr bwMode="auto">
            <a:xfrm>
              <a:off x="7999413" y="1882775"/>
              <a:ext cx="42862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607" name="Line 419"/>
            <p:cNvSpPr>
              <a:spLocks noChangeAspect="1" noChangeShapeType="1"/>
            </p:cNvSpPr>
            <p:nvPr/>
          </p:nvSpPr>
          <p:spPr bwMode="auto">
            <a:xfrm>
              <a:off x="8021638" y="1700213"/>
              <a:ext cx="0" cy="127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08" name="Line 420"/>
            <p:cNvSpPr>
              <a:spLocks noChangeAspect="1" noChangeShapeType="1"/>
            </p:cNvSpPr>
            <p:nvPr/>
          </p:nvSpPr>
          <p:spPr bwMode="auto">
            <a:xfrm>
              <a:off x="7775575" y="1863725"/>
              <a:ext cx="0" cy="1174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09" name="Line 424"/>
            <p:cNvSpPr>
              <a:spLocks noChangeAspect="1" noChangeShapeType="1"/>
            </p:cNvSpPr>
            <p:nvPr/>
          </p:nvSpPr>
          <p:spPr bwMode="auto">
            <a:xfrm>
              <a:off x="6986588" y="1535113"/>
              <a:ext cx="165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610" name="Line 427"/>
            <p:cNvSpPr>
              <a:spLocks noChangeAspect="1" noChangeShapeType="1"/>
            </p:cNvSpPr>
            <p:nvPr/>
          </p:nvSpPr>
          <p:spPr bwMode="auto">
            <a:xfrm>
              <a:off x="7069138" y="1535113"/>
              <a:ext cx="0" cy="80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611" name="Line 428"/>
            <p:cNvSpPr>
              <a:spLocks noChangeAspect="1" noChangeShapeType="1"/>
            </p:cNvSpPr>
            <p:nvPr/>
          </p:nvSpPr>
          <p:spPr bwMode="auto">
            <a:xfrm>
              <a:off x="6986588" y="1617663"/>
              <a:ext cx="0" cy="1666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612" name="Line 429"/>
            <p:cNvSpPr>
              <a:spLocks noChangeAspect="1" noChangeShapeType="1"/>
            </p:cNvSpPr>
            <p:nvPr/>
          </p:nvSpPr>
          <p:spPr bwMode="auto">
            <a:xfrm>
              <a:off x="7069138" y="1784350"/>
              <a:ext cx="0" cy="793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613" name="Line 430"/>
            <p:cNvSpPr>
              <a:spLocks noChangeAspect="1" noChangeShapeType="1"/>
            </p:cNvSpPr>
            <p:nvPr/>
          </p:nvSpPr>
          <p:spPr bwMode="auto">
            <a:xfrm>
              <a:off x="6986588" y="1617663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614" name="Line 431"/>
            <p:cNvSpPr>
              <a:spLocks noChangeAspect="1" noChangeShapeType="1"/>
            </p:cNvSpPr>
            <p:nvPr/>
          </p:nvSpPr>
          <p:spPr bwMode="auto">
            <a:xfrm>
              <a:off x="6986588" y="1784350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615" name="Line 432"/>
            <p:cNvSpPr>
              <a:spLocks noChangeAspect="1" noChangeShapeType="1"/>
            </p:cNvSpPr>
            <p:nvPr/>
          </p:nvSpPr>
          <p:spPr bwMode="auto">
            <a:xfrm>
              <a:off x="6945313" y="1616075"/>
              <a:ext cx="0" cy="1666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616" name="Line 433"/>
            <p:cNvSpPr>
              <a:spLocks noChangeAspect="1" noChangeShapeType="1"/>
            </p:cNvSpPr>
            <p:nvPr/>
          </p:nvSpPr>
          <p:spPr bwMode="auto">
            <a:xfrm flipH="1">
              <a:off x="6823075" y="1700213"/>
              <a:ext cx="698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CA"/>
            </a:p>
          </p:txBody>
        </p:sp>
        <p:sp>
          <p:nvSpPr>
            <p:cNvPr id="617" name="Oval 434"/>
            <p:cNvSpPr>
              <a:spLocks noChangeAspect="1" noChangeArrowheads="1"/>
            </p:cNvSpPr>
            <p:nvPr/>
          </p:nvSpPr>
          <p:spPr bwMode="auto">
            <a:xfrm>
              <a:off x="6892925" y="1673225"/>
              <a:ext cx="52388" cy="523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618" name="Line 437"/>
            <p:cNvSpPr>
              <a:spLocks noChangeAspect="1" noChangeShapeType="1"/>
            </p:cNvSpPr>
            <p:nvPr/>
          </p:nvSpPr>
          <p:spPr bwMode="auto">
            <a:xfrm>
              <a:off x="6781800" y="1855788"/>
              <a:ext cx="82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619" name="Line 439"/>
            <p:cNvSpPr>
              <a:spLocks noChangeAspect="1" noChangeShapeType="1"/>
            </p:cNvSpPr>
            <p:nvPr/>
          </p:nvSpPr>
          <p:spPr bwMode="auto">
            <a:xfrm>
              <a:off x="6740525" y="1827213"/>
              <a:ext cx="165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620" name="Line 440"/>
            <p:cNvSpPr>
              <a:spLocks noChangeAspect="1" noChangeShapeType="1"/>
            </p:cNvSpPr>
            <p:nvPr/>
          </p:nvSpPr>
          <p:spPr bwMode="auto">
            <a:xfrm>
              <a:off x="6802438" y="1882775"/>
              <a:ext cx="42862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CA"/>
            </a:p>
          </p:txBody>
        </p:sp>
        <p:sp>
          <p:nvSpPr>
            <p:cNvPr id="621" name="Line 441"/>
            <p:cNvSpPr>
              <a:spLocks noChangeAspect="1" noChangeShapeType="1"/>
            </p:cNvSpPr>
            <p:nvPr/>
          </p:nvSpPr>
          <p:spPr bwMode="auto">
            <a:xfrm>
              <a:off x="6823075" y="1700213"/>
              <a:ext cx="0" cy="127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22" name="Line 442"/>
            <p:cNvSpPr>
              <a:spLocks noChangeAspect="1" noChangeShapeType="1"/>
            </p:cNvSpPr>
            <p:nvPr/>
          </p:nvSpPr>
          <p:spPr bwMode="auto">
            <a:xfrm>
              <a:off x="7069138" y="1863725"/>
              <a:ext cx="0" cy="1174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23" name="Line 444"/>
            <p:cNvSpPr>
              <a:spLocks noChangeAspect="1" noChangeShapeType="1"/>
            </p:cNvSpPr>
            <p:nvPr/>
          </p:nvSpPr>
          <p:spPr bwMode="auto">
            <a:xfrm flipV="1">
              <a:off x="7315200" y="1981200"/>
              <a:ext cx="460375" cy="2397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24" name="Line 445"/>
            <p:cNvSpPr>
              <a:spLocks noChangeAspect="1" noChangeShapeType="1"/>
            </p:cNvSpPr>
            <p:nvPr/>
          </p:nvSpPr>
          <p:spPr bwMode="auto">
            <a:xfrm flipH="1" flipV="1">
              <a:off x="7069138" y="1981200"/>
              <a:ext cx="460375" cy="2397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25" name="Line 446"/>
            <p:cNvSpPr>
              <a:spLocks noChangeAspect="1" noChangeShapeType="1"/>
            </p:cNvSpPr>
            <p:nvPr/>
          </p:nvSpPr>
          <p:spPr bwMode="auto">
            <a:xfrm flipV="1">
              <a:off x="7069138" y="1981200"/>
              <a:ext cx="0" cy="1555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26" name="Line 447"/>
            <p:cNvSpPr>
              <a:spLocks noChangeAspect="1" noChangeShapeType="1"/>
            </p:cNvSpPr>
            <p:nvPr/>
          </p:nvSpPr>
          <p:spPr bwMode="auto">
            <a:xfrm flipV="1">
              <a:off x="7775575" y="1981200"/>
              <a:ext cx="0" cy="1555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27" name="Line 449"/>
            <p:cNvSpPr>
              <a:spLocks noChangeAspect="1" noChangeShapeType="1"/>
            </p:cNvSpPr>
            <p:nvPr/>
          </p:nvSpPr>
          <p:spPr bwMode="auto">
            <a:xfrm flipV="1">
              <a:off x="6853238" y="1981200"/>
              <a:ext cx="0" cy="1555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28" name="Line 450"/>
            <p:cNvSpPr>
              <a:spLocks noChangeAspect="1" noChangeShapeType="1"/>
            </p:cNvSpPr>
            <p:nvPr/>
          </p:nvSpPr>
          <p:spPr bwMode="auto">
            <a:xfrm>
              <a:off x="6853238" y="1981200"/>
              <a:ext cx="2159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29" name="Line 452"/>
            <p:cNvSpPr>
              <a:spLocks noChangeAspect="1" noChangeShapeType="1"/>
            </p:cNvSpPr>
            <p:nvPr/>
          </p:nvSpPr>
          <p:spPr bwMode="auto">
            <a:xfrm flipH="1" flipV="1">
              <a:off x="7993063" y="1981200"/>
              <a:ext cx="0" cy="1555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30" name="Line 453"/>
            <p:cNvSpPr>
              <a:spLocks noChangeAspect="1" noChangeShapeType="1"/>
            </p:cNvSpPr>
            <p:nvPr/>
          </p:nvSpPr>
          <p:spPr bwMode="auto">
            <a:xfrm flipH="1">
              <a:off x="7775575" y="1981200"/>
              <a:ext cx="217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31" name="Line 455"/>
            <p:cNvSpPr>
              <a:spLocks noChangeAspect="1" noChangeShapeType="1"/>
            </p:cNvSpPr>
            <p:nvPr/>
          </p:nvSpPr>
          <p:spPr bwMode="auto">
            <a:xfrm>
              <a:off x="7069138" y="2386013"/>
              <a:ext cx="0" cy="188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32" name="Line 456"/>
            <p:cNvSpPr>
              <a:spLocks noChangeAspect="1" noChangeShapeType="1"/>
            </p:cNvSpPr>
            <p:nvPr/>
          </p:nvSpPr>
          <p:spPr bwMode="auto">
            <a:xfrm>
              <a:off x="7775575" y="2386013"/>
              <a:ext cx="0" cy="188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33" name="Line 458"/>
            <p:cNvSpPr>
              <a:spLocks noChangeAspect="1" noChangeShapeType="1"/>
            </p:cNvSpPr>
            <p:nvPr/>
          </p:nvSpPr>
          <p:spPr bwMode="auto">
            <a:xfrm>
              <a:off x="6853238" y="2386013"/>
              <a:ext cx="0" cy="106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34" name="Line 459"/>
            <p:cNvSpPr>
              <a:spLocks noChangeAspect="1" noChangeShapeType="1"/>
            </p:cNvSpPr>
            <p:nvPr/>
          </p:nvSpPr>
          <p:spPr bwMode="auto">
            <a:xfrm>
              <a:off x="7993063" y="2386013"/>
              <a:ext cx="0" cy="106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35" name="Line 460"/>
            <p:cNvSpPr>
              <a:spLocks noChangeAspect="1" noChangeShapeType="1"/>
            </p:cNvSpPr>
            <p:nvPr/>
          </p:nvSpPr>
          <p:spPr bwMode="auto">
            <a:xfrm>
              <a:off x="6853238" y="2492375"/>
              <a:ext cx="1139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36" name="Line 461"/>
            <p:cNvSpPr>
              <a:spLocks noChangeAspect="1" noChangeShapeType="1"/>
            </p:cNvSpPr>
            <p:nvPr/>
          </p:nvSpPr>
          <p:spPr bwMode="auto">
            <a:xfrm>
              <a:off x="7069138" y="2574925"/>
              <a:ext cx="7064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37" name="Line 462"/>
            <p:cNvSpPr>
              <a:spLocks noChangeAspect="1" noChangeShapeType="1"/>
            </p:cNvSpPr>
            <p:nvPr/>
          </p:nvSpPr>
          <p:spPr bwMode="auto">
            <a:xfrm flipV="1">
              <a:off x="7243763" y="2492375"/>
              <a:ext cx="0" cy="1508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38" name="Line 463"/>
            <p:cNvSpPr>
              <a:spLocks noChangeAspect="1" noChangeShapeType="1"/>
            </p:cNvSpPr>
            <p:nvPr/>
          </p:nvSpPr>
          <p:spPr bwMode="auto">
            <a:xfrm flipV="1">
              <a:off x="7602538" y="2574925"/>
              <a:ext cx="0" cy="682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39" name="Oval 464"/>
            <p:cNvSpPr>
              <a:spLocks noChangeAspect="1" noChangeArrowheads="1"/>
            </p:cNvSpPr>
            <p:nvPr/>
          </p:nvSpPr>
          <p:spPr bwMode="auto">
            <a:xfrm>
              <a:off x="8237538" y="2193925"/>
              <a:ext cx="53975" cy="5397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640" name="Oval 465"/>
            <p:cNvSpPr>
              <a:spLocks noChangeAspect="1" noChangeArrowheads="1"/>
            </p:cNvSpPr>
            <p:nvPr/>
          </p:nvSpPr>
          <p:spPr bwMode="auto">
            <a:xfrm>
              <a:off x="6553200" y="2193925"/>
              <a:ext cx="53975" cy="5397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641" name="Oval 466"/>
            <p:cNvSpPr>
              <a:spLocks noChangeAspect="1" noChangeArrowheads="1"/>
            </p:cNvSpPr>
            <p:nvPr/>
          </p:nvSpPr>
          <p:spPr bwMode="auto">
            <a:xfrm>
              <a:off x="6945313" y="2781300"/>
              <a:ext cx="53975" cy="5397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642" name="Oval 467"/>
            <p:cNvSpPr>
              <a:spLocks noChangeAspect="1" noChangeArrowheads="1"/>
            </p:cNvSpPr>
            <p:nvPr/>
          </p:nvSpPr>
          <p:spPr bwMode="auto">
            <a:xfrm>
              <a:off x="7848600" y="2781300"/>
              <a:ext cx="52388" cy="5397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643" name="Oval 468"/>
            <p:cNvSpPr>
              <a:spLocks noChangeAspect="1" noChangeArrowheads="1"/>
            </p:cNvSpPr>
            <p:nvPr/>
          </p:nvSpPr>
          <p:spPr bwMode="auto">
            <a:xfrm>
              <a:off x="6553200" y="2193925"/>
              <a:ext cx="53975" cy="53975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644" name="Line 470"/>
            <p:cNvSpPr>
              <a:spLocks noChangeAspect="1" noChangeShapeType="1"/>
            </p:cNvSpPr>
            <p:nvPr/>
          </p:nvSpPr>
          <p:spPr bwMode="auto">
            <a:xfrm>
              <a:off x="7065963" y="1981200"/>
              <a:ext cx="177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45" name="Oval 471"/>
            <p:cNvSpPr>
              <a:spLocks noChangeAspect="1" noChangeArrowheads="1"/>
            </p:cNvSpPr>
            <p:nvPr/>
          </p:nvSpPr>
          <p:spPr bwMode="auto">
            <a:xfrm>
              <a:off x="7243763" y="1954213"/>
              <a:ext cx="52387" cy="52387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646" name="Line 473"/>
            <p:cNvSpPr>
              <a:spLocks noChangeAspect="1" noChangeShapeType="1"/>
            </p:cNvSpPr>
            <p:nvPr/>
          </p:nvSpPr>
          <p:spPr bwMode="auto">
            <a:xfrm flipH="1">
              <a:off x="7597775" y="1981200"/>
              <a:ext cx="177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647" name="Oval 474"/>
            <p:cNvSpPr>
              <a:spLocks noChangeAspect="1" noChangeArrowheads="1"/>
            </p:cNvSpPr>
            <p:nvPr/>
          </p:nvSpPr>
          <p:spPr bwMode="auto">
            <a:xfrm flipH="1">
              <a:off x="7543800" y="1954213"/>
              <a:ext cx="53975" cy="52387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endParaRPr lang="en-CA" altLang="en-US" sz="2000">
                <a:cs typeface="Arial" panose="020B0604020202020204" pitchFamily="34" charset="0"/>
              </a:endParaRPr>
            </a:p>
          </p:txBody>
        </p:sp>
        <p:sp>
          <p:nvSpPr>
            <p:cNvPr id="648" name="Text Box 475"/>
            <p:cNvSpPr txBox="1">
              <a:spLocks noChangeArrowheads="1"/>
            </p:cNvSpPr>
            <p:nvPr/>
          </p:nvSpPr>
          <p:spPr bwMode="auto">
            <a:xfrm>
              <a:off x="7094538" y="1628775"/>
              <a:ext cx="668337" cy="344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kumimoji="1"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OUT</a:t>
              </a:r>
            </a:p>
          </p:txBody>
        </p:sp>
        <p:sp>
          <p:nvSpPr>
            <p:cNvPr id="649" name="Text Box 477"/>
            <p:cNvSpPr txBox="1">
              <a:spLocks noChangeArrowheads="1"/>
            </p:cNvSpPr>
            <p:nvPr/>
          </p:nvSpPr>
          <p:spPr bwMode="auto">
            <a:xfrm>
              <a:off x="6829425" y="1114425"/>
              <a:ext cx="1282700" cy="34131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6699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30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o"/>
                <a:defRPr sz="23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spcBef>
                  <a:spcPct val="25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90000"/>
                </a:lnSpc>
                <a:buFont typeface="Wingdings" panose="05000000000000000000" pitchFamily="2" charset="2"/>
                <a:buNone/>
              </a:pPr>
              <a:r>
                <a:rPr lang="en-US" altLang="ja-JP" sz="1800" b="1">
                  <a:latin typeface="Arial" panose="020B0604020202020204" pitchFamily="34" charset="0"/>
                  <a:cs typeface="Arial" panose="020B0604020202020204" pitchFamily="34" charset="0"/>
                </a:rPr>
                <a:t>CML latch</a:t>
              </a:r>
            </a:p>
          </p:txBody>
        </p:sp>
        <p:sp>
          <p:nvSpPr>
            <p:cNvPr id="650" name="Line 478"/>
            <p:cNvSpPr>
              <a:spLocks noChangeShapeType="1"/>
            </p:cNvSpPr>
            <p:nvPr/>
          </p:nvSpPr>
          <p:spPr bwMode="auto">
            <a:xfrm>
              <a:off x="2570163" y="3357563"/>
              <a:ext cx="1417637" cy="1268412"/>
            </a:xfrm>
            <a:prstGeom prst="line">
              <a:avLst/>
            </a:prstGeom>
            <a:noFill/>
            <a:ln w="38100" cap="rnd">
              <a:solidFill>
                <a:srgbClr val="FF322F"/>
              </a:solidFill>
              <a:prstDash val="sysDot"/>
              <a:round/>
              <a:headEnd type="oval" w="lg" len="lg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CA"/>
            </a:p>
          </p:txBody>
        </p:sp>
        <p:sp>
          <p:nvSpPr>
            <p:cNvPr id="651" name="Line 479"/>
            <p:cNvSpPr>
              <a:spLocks noChangeShapeType="1"/>
            </p:cNvSpPr>
            <p:nvPr/>
          </p:nvSpPr>
          <p:spPr bwMode="auto">
            <a:xfrm flipH="1">
              <a:off x="5151438" y="3382963"/>
              <a:ext cx="1401762" cy="1243012"/>
            </a:xfrm>
            <a:prstGeom prst="line">
              <a:avLst/>
            </a:prstGeom>
            <a:noFill/>
            <a:ln w="38100" cap="rnd">
              <a:solidFill>
                <a:srgbClr val="6699FF"/>
              </a:solidFill>
              <a:prstDash val="sysDot"/>
              <a:round/>
              <a:headEnd type="oval" w="lg" len="lg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CA"/>
            </a:p>
          </p:txBody>
        </p:sp>
        <p:sp>
          <p:nvSpPr>
            <p:cNvPr id="652" name="Line 480"/>
            <p:cNvSpPr>
              <a:spLocks noChangeShapeType="1"/>
            </p:cNvSpPr>
            <p:nvPr/>
          </p:nvSpPr>
          <p:spPr bwMode="auto">
            <a:xfrm flipH="1">
              <a:off x="4725988" y="3382963"/>
              <a:ext cx="80962" cy="669925"/>
            </a:xfrm>
            <a:prstGeom prst="line">
              <a:avLst/>
            </a:prstGeom>
            <a:noFill/>
            <a:ln w="38100" cap="rnd">
              <a:solidFill>
                <a:srgbClr val="00CC66"/>
              </a:solidFill>
              <a:prstDash val="sysDot"/>
              <a:round/>
              <a:headEnd type="oval" w="lg" len="lg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CA"/>
            </a:p>
          </p:txBody>
        </p:sp>
        <p:cxnSp>
          <p:nvCxnSpPr>
            <p:cNvPr id="653" name="Straight Connector 683"/>
            <p:cNvCxnSpPr>
              <a:cxnSpLocks noChangeShapeType="1"/>
            </p:cNvCxnSpPr>
            <p:nvPr/>
          </p:nvCxnSpPr>
          <p:spPr bwMode="auto">
            <a:xfrm>
              <a:off x="1423988" y="4603750"/>
              <a:ext cx="8890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4" name="Straight Connector 686"/>
            <p:cNvCxnSpPr>
              <a:cxnSpLocks noChangeShapeType="1"/>
            </p:cNvCxnSpPr>
            <p:nvPr/>
          </p:nvCxnSpPr>
          <p:spPr bwMode="auto">
            <a:xfrm>
              <a:off x="1416050" y="4092575"/>
              <a:ext cx="8890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5" name="Straight Connector 687"/>
            <p:cNvCxnSpPr>
              <a:cxnSpLocks noChangeShapeType="1"/>
            </p:cNvCxnSpPr>
            <p:nvPr/>
          </p:nvCxnSpPr>
          <p:spPr bwMode="auto">
            <a:xfrm>
              <a:off x="1425575" y="5108575"/>
              <a:ext cx="8890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6" name="Straight Connector 688"/>
            <p:cNvCxnSpPr>
              <a:cxnSpLocks noChangeShapeType="1"/>
            </p:cNvCxnSpPr>
            <p:nvPr/>
          </p:nvCxnSpPr>
          <p:spPr bwMode="auto">
            <a:xfrm>
              <a:off x="1423988" y="4851400"/>
              <a:ext cx="8890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7" name="Straight Connector 689"/>
            <p:cNvCxnSpPr>
              <a:cxnSpLocks noChangeShapeType="1"/>
            </p:cNvCxnSpPr>
            <p:nvPr/>
          </p:nvCxnSpPr>
          <p:spPr bwMode="auto">
            <a:xfrm>
              <a:off x="1423988" y="4335463"/>
              <a:ext cx="88900" cy="158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12006" y="395286"/>
            <a:ext cx="4005263" cy="547688"/>
          </a:xfrm>
        </p:spPr>
        <p:txBody>
          <a:bodyPr/>
          <a:lstStyle/>
          <a:p>
            <a:pPr eaLnBrk="1" hangingPunct="1"/>
            <a:r>
              <a:rPr lang="en-US" altLang="en-US" sz="3400" dirty="0"/>
              <a:t>Equations</a:t>
            </a:r>
          </a:p>
        </p:txBody>
      </p:sp>
      <p:sp>
        <p:nvSpPr>
          <p:cNvPr id="24581" name="Line 77"/>
          <p:cNvSpPr>
            <a:spLocks noChangeShapeType="1"/>
          </p:cNvSpPr>
          <p:nvPr/>
        </p:nvSpPr>
        <p:spPr bwMode="auto">
          <a:xfrm rot="16200000">
            <a:off x="7616826" y="1647826"/>
            <a:ext cx="0" cy="371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>
            <a:spAutoFit/>
          </a:bodyPr>
          <a:lstStyle/>
          <a:p>
            <a:endParaRPr lang="en-CA"/>
          </a:p>
        </p:txBody>
      </p:sp>
      <p:sp>
        <p:nvSpPr>
          <p:cNvPr id="24582" name="Line 77"/>
          <p:cNvSpPr>
            <a:spLocks noChangeShapeType="1"/>
          </p:cNvSpPr>
          <p:nvPr/>
        </p:nvSpPr>
        <p:spPr bwMode="auto">
          <a:xfrm rot="16200000">
            <a:off x="8302626" y="1057276"/>
            <a:ext cx="7937" cy="1560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>
            <a:spAutoFit/>
          </a:bodyPr>
          <a:lstStyle/>
          <a:p>
            <a:endParaRPr lang="en-CA"/>
          </a:p>
        </p:txBody>
      </p:sp>
      <p:sp>
        <p:nvSpPr>
          <p:cNvPr id="24583" name="Line 77"/>
          <p:cNvSpPr>
            <a:spLocks noChangeShapeType="1"/>
          </p:cNvSpPr>
          <p:nvPr/>
        </p:nvSpPr>
        <p:spPr bwMode="auto">
          <a:xfrm>
            <a:off x="2814638" y="1847850"/>
            <a:ext cx="400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>
            <a:spAutoFit/>
          </a:bodyPr>
          <a:lstStyle/>
          <a:p>
            <a:endParaRPr lang="en-CA"/>
          </a:p>
        </p:txBody>
      </p:sp>
      <p:grpSp>
        <p:nvGrpSpPr>
          <p:cNvPr id="2" name="Group 145"/>
          <p:cNvGrpSpPr>
            <a:grpSpLocks/>
          </p:cNvGrpSpPr>
          <p:nvPr/>
        </p:nvGrpSpPr>
        <p:grpSpPr bwMode="auto">
          <a:xfrm>
            <a:off x="3180696" y="1636714"/>
            <a:ext cx="492125" cy="423863"/>
            <a:chOff x="3526" y="1436"/>
            <a:chExt cx="310" cy="267"/>
          </a:xfrm>
          <a:solidFill>
            <a:schemeClr val="accent3"/>
          </a:solidFill>
        </p:grpSpPr>
        <p:sp>
          <p:nvSpPr>
            <p:cNvPr id="17" name="Oval 74"/>
            <p:cNvSpPr>
              <a:spLocks noChangeArrowheads="1"/>
            </p:cNvSpPr>
            <p:nvPr/>
          </p:nvSpPr>
          <p:spPr bwMode="auto">
            <a:xfrm rot="2700000">
              <a:off x="3547" y="1415"/>
              <a:ext cx="267" cy="310"/>
            </a:xfrm>
            <a:prstGeom prst="ellipse">
              <a:avLst/>
            </a:prstGeom>
            <a:grp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/>
              </a:pPr>
              <a:endParaRPr lang="en-CA">
                <a:ea typeface="ＭＳ Ｐゴシック" pitchFamily="50" charset="-128"/>
              </a:endParaRPr>
            </a:p>
          </p:txBody>
        </p:sp>
        <p:grpSp>
          <p:nvGrpSpPr>
            <p:cNvPr id="3" name="Group 141"/>
            <p:cNvGrpSpPr>
              <a:grpSpLocks/>
            </p:cNvGrpSpPr>
            <p:nvPr/>
          </p:nvGrpSpPr>
          <p:grpSpPr bwMode="auto">
            <a:xfrm>
              <a:off x="3590" y="1478"/>
              <a:ext cx="182" cy="182"/>
              <a:chOff x="3787" y="1820"/>
              <a:chExt cx="182" cy="182"/>
            </a:xfrm>
            <a:grpFill/>
          </p:grpSpPr>
          <p:sp>
            <p:nvSpPr>
              <p:cNvPr id="19" name="Line 138"/>
              <p:cNvSpPr>
                <a:spLocks noChangeShapeType="1"/>
              </p:cNvSpPr>
              <p:nvPr/>
            </p:nvSpPr>
            <p:spPr bwMode="auto">
              <a:xfrm>
                <a:off x="3787" y="1911"/>
                <a:ext cx="182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anchor="ctr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o"/>
                  <a:defRPr/>
                </a:pPr>
                <a:endParaRPr lang="en-CA">
                  <a:ea typeface="ＭＳ Ｐゴシック" pitchFamily="50" charset="-128"/>
                </a:endParaRPr>
              </a:p>
            </p:txBody>
          </p:sp>
          <p:sp>
            <p:nvSpPr>
              <p:cNvPr id="20" name="Line 140"/>
              <p:cNvSpPr>
                <a:spLocks noChangeShapeType="1"/>
              </p:cNvSpPr>
              <p:nvPr/>
            </p:nvSpPr>
            <p:spPr bwMode="auto">
              <a:xfrm rot="-5400000">
                <a:off x="3787" y="1911"/>
                <a:ext cx="182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anchor="ctr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o"/>
                  <a:defRPr/>
                </a:pPr>
                <a:endParaRPr lang="en-CA">
                  <a:ea typeface="ＭＳ Ｐゴシック" pitchFamily="50" charset="-128"/>
                </a:endParaRPr>
              </a:p>
            </p:txBody>
          </p:sp>
        </p:grpSp>
      </p:grpSp>
      <p:sp>
        <p:nvSpPr>
          <p:cNvPr id="21" name="Rounded Rectangle 20"/>
          <p:cNvSpPr/>
          <p:nvPr/>
        </p:nvSpPr>
        <p:spPr bwMode="auto">
          <a:xfrm>
            <a:off x="3925888" y="1638300"/>
            <a:ext cx="715962" cy="419100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endParaRPr lang="en-CA" dirty="0">
              <a:ea typeface="ＭＳ Ｐゴシック" pitchFamily="50" charset="-128"/>
            </a:endParaRPr>
          </a:p>
        </p:txBody>
      </p:sp>
      <p:sp>
        <p:nvSpPr>
          <p:cNvPr id="24586" name="TextBox 21"/>
          <p:cNvSpPr txBox="1">
            <a:spLocks noChangeArrowheads="1"/>
          </p:cNvSpPr>
          <p:nvPr/>
        </p:nvSpPr>
        <p:spPr bwMode="auto">
          <a:xfrm>
            <a:off x="4016376" y="1662114"/>
            <a:ext cx="665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CA" altLang="en-US" sz="2000">
                <a:cs typeface="Arial" panose="020B0604020202020204" pitchFamily="34" charset="0"/>
              </a:rPr>
              <a:t>K</a:t>
            </a:r>
            <a:r>
              <a:rPr lang="en-CA" altLang="en-US" sz="2000" baseline="-25000">
                <a:cs typeface="Arial" panose="020B0604020202020204" pitchFamily="34" charset="0"/>
              </a:rPr>
              <a:t>pd</a:t>
            </a:r>
            <a:r>
              <a:rPr lang="en-CA" altLang="en-US" sz="2000">
                <a:cs typeface="Arial" panose="020B0604020202020204" pitchFamily="34" charset="0"/>
              </a:rPr>
              <a:t> </a:t>
            </a:r>
          </a:p>
        </p:txBody>
      </p:sp>
      <p:sp>
        <p:nvSpPr>
          <p:cNvPr id="24587" name="Line 77"/>
          <p:cNvSpPr>
            <a:spLocks noChangeShapeType="1"/>
          </p:cNvSpPr>
          <p:nvPr/>
        </p:nvSpPr>
        <p:spPr bwMode="auto">
          <a:xfrm rot="16200000">
            <a:off x="3778251" y="1700213"/>
            <a:ext cx="0" cy="295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>
            <a:spAutoFit/>
          </a:bodyPr>
          <a:lstStyle/>
          <a:p>
            <a:endParaRPr lang="en-CA"/>
          </a:p>
        </p:txBody>
      </p:sp>
      <p:sp>
        <p:nvSpPr>
          <p:cNvPr id="24588" name="Line 77"/>
          <p:cNvSpPr>
            <a:spLocks noChangeShapeType="1"/>
          </p:cNvSpPr>
          <p:nvPr/>
        </p:nvSpPr>
        <p:spPr bwMode="auto">
          <a:xfrm rot="16200000">
            <a:off x="4836319" y="1653381"/>
            <a:ext cx="0" cy="388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>
            <a:spAutoFit/>
          </a:bodyPr>
          <a:lstStyle/>
          <a:p>
            <a:endParaRPr lang="en-CA"/>
          </a:p>
        </p:txBody>
      </p:sp>
      <p:sp>
        <p:nvSpPr>
          <p:cNvPr id="24589" name="Line 77"/>
          <p:cNvSpPr>
            <a:spLocks noChangeShapeType="1"/>
          </p:cNvSpPr>
          <p:nvPr/>
        </p:nvSpPr>
        <p:spPr bwMode="auto">
          <a:xfrm rot="16200000">
            <a:off x="6322219" y="1662906"/>
            <a:ext cx="0" cy="369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>
            <a:spAutoFit/>
          </a:bodyPr>
          <a:lstStyle/>
          <a:p>
            <a:endParaRPr lang="en-CA"/>
          </a:p>
        </p:txBody>
      </p:sp>
      <p:sp>
        <p:nvSpPr>
          <p:cNvPr id="26" name="Rounded Rectangle 25"/>
          <p:cNvSpPr/>
          <p:nvPr/>
        </p:nvSpPr>
        <p:spPr bwMode="auto">
          <a:xfrm>
            <a:off x="5026025" y="1638300"/>
            <a:ext cx="1111250" cy="419100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endParaRPr lang="en-CA" dirty="0">
              <a:ea typeface="ＭＳ Ｐゴシック" pitchFamily="50" charset="-128"/>
            </a:endParaRPr>
          </a:p>
        </p:txBody>
      </p:sp>
      <p:sp>
        <p:nvSpPr>
          <p:cNvPr id="24591" name="TextBox 26"/>
          <p:cNvSpPr txBox="1">
            <a:spLocks noChangeArrowheads="1"/>
          </p:cNvSpPr>
          <p:nvPr/>
        </p:nvSpPr>
        <p:spPr bwMode="auto">
          <a:xfrm>
            <a:off x="5057776" y="1662114"/>
            <a:ext cx="1128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CA" altLang="en-US" sz="2000">
                <a:cs typeface="Arial" panose="020B0604020202020204" pitchFamily="34" charset="0"/>
              </a:rPr>
              <a:t>H</a:t>
            </a:r>
            <a:r>
              <a:rPr lang="en-CA" altLang="en-US" sz="2000" baseline="-25000">
                <a:cs typeface="Arial" panose="020B0604020202020204" pitchFamily="34" charset="0"/>
              </a:rPr>
              <a:t>LPF</a:t>
            </a:r>
            <a:r>
              <a:rPr lang="en-CA" altLang="en-US" sz="2000">
                <a:cs typeface="Arial" panose="020B0604020202020204" pitchFamily="34" charset="0"/>
              </a:rPr>
              <a:t>(s) </a:t>
            </a:r>
          </a:p>
        </p:txBody>
      </p:sp>
      <p:sp>
        <p:nvSpPr>
          <p:cNvPr id="28" name="Rounded Rectangle 27"/>
          <p:cNvSpPr/>
          <p:nvPr/>
        </p:nvSpPr>
        <p:spPr bwMode="auto">
          <a:xfrm>
            <a:off x="6496050" y="1638300"/>
            <a:ext cx="1028700" cy="419100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endParaRPr lang="en-CA" dirty="0">
              <a:ea typeface="ＭＳ Ｐゴシック" pitchFamily="50" charset="-128"/>
            </a:endParaRPr>
          </a:p>
        </p:txBody>
      </p:sp>
      <p:sp>
        <p:nvSpPr>
          <p:cNvPr id="24593" name="TextBox 28"/>
          <p:cNvSpPr txBox="1">
            <a:spLocks noChangeArrowheads="1"/>
          </p:cNvSpPr>
          <p:nvPr/>
        </p:nvSpPr>
        <p:spPr bwMode="auto">
          <a:xfrm>
            <a:off x="6472238" y="1662114"/>
            <a:ext cx="1073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CA" altLang="en-US" sz="2000">
                <a:cs typeface="Arial" panose="020B0604020202020204" pitchFamily="34" charset="0"/>
              </a:rPr>
              <a:t>K</a:t>
            </a:r>
            <a:r>
              <a:rPr lang="en-CA" altLang="en-US" sz="2000" baseline="-25000">
                <a:cs typeface="Arial" panose="020B0604020202020204" pitchFamily="34" charset="0"/>
              </a:rPr>
              <a:t>VCO</a:t>
            </a:r>
            <a:r>
              <a:rPr lang="en-CA" altLang="en-US" sz="2000">
                <a:cs typeface="Arial" panose="020B0604020202020204" pitchFamily="34" charset="0"/>
              </a:rPr>
              <a:t>/s </a:t>
            </a:r>
          </a:p>
        </p:txBody>
      </p:sp>
      <p:cxnSp>
        <p:nvCxnSpPr>
          <p:cNvPr id="24594" name="Straight Arrow Connector 29"/>
          <p:cNvCxnSpPr>
            <a:cxnSpLocks noChangeShapeType="1"/>
          </p:cNvCxnSpPr>
          <p:nvPr/>
        </p:nvCxnSpPr>
        <p:spPr bwMode="auto">
          <a:xfrm rot="16200000" flipV="1">
            <a:off x="8272463" y="2146300"/>
            <a:ext cx="609600" cy="0"/>
          </a:xfrm>
          <a:prstGeom prst="straightConnector1">
            <a:avLst/>
          </a:prstGeom>
          <a:noFill/>
          <a:ln w="28575" algn="ctr">
            <a:solidFill>
              <a:schemeClr val="tx2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95" name="Freeform 30"/>
          <p:cNvSpPr>
            <a:spLocks noChangeArrowheads="1"/>
          </p:cNvSpPr>
          <p:nvPr/>
        </p:nvSpPr>
        <p:spPr bwMode="auto">
          <a:xfrm rot="16200000" flipH="1">
            <a:off x="5811044" y="-319881"/>
            <a:ext cx="400050" cy="5167312"/>
          </a:xfrm>
          <a:custGeom>
            <a:avLst/>
            <a:gdLst>
              <a:gd name="T0" fmla="*/ 0 w 736270"/>
              <a:gd name="T1" fmla="*/ 0 h 1484415"/>
              <a:gd name="T2" fmla="*/ 1 w 736270"/>
              <a:gd name="T3" fmla="*/ 0 h 1484415"/>
              <a:gd name="T4" fmla="*/ 1 w 736270"/>
              <a:gd name="T5" fmla="*/ 2147483647 h 1484415"/>
              <a:gd name="T6" fmla="*/ 1 w 736270"/>
              <a:gd name="T7" fmla="*/ 2147483647 h 1484415"/>
              <a:gd name="T8" fmla="*/ 1 w 736270"/>
              <a:gd name="T9" fmla="*/ 2147483647 h 14844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6270"/>
              <a:gd name="T16" fmla="*/ 0 h 1484415"/>
              <a:gd name="T17" fmla="*/ 736270 w 736270"/>
              <a:gd name="T18" fmla="*/ 1484415 h 14844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6270" h="1484415">
                <a:moveTo>
                  <a:pt x="0" y="0"/>
                </a:moveTo>
                <a:lnTo>
                  <a:pt x="736270" y="0"/>
                </a:lnTo>
                <a:lnTo>
                  <a:pt x="736270" y="1484415"/>
                </a:lnTo>
              </a:path>
            </a:pathLst>
          </a:custGeom>
          <a:noFill/>
          <a:ln w="28575" algn="ctr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4596" name="TextBox 31"/>
          <p:cNvSpPr txBox="1">
            <a:spLocks noChangeArrowheads="1"/>
          </p:cNvSpPr>
          <p:nvPr/>
        </p:nvSpPr>
        <p:spPr bwMode="auto">
          <a:xfrm>
            <a:off x="2327276" y="1633538"/>
            <a:ext cx="62071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CA" altLang="en-US" sz="2400" i="1">
                <a:latin typeface="Symbol" panose="05050102010706020507" pitchFamily="18" charset="2"/>
                <a:cs typeface="Arial" panose="020B0604020202020204" pitchFamily="34" charset="0"/>
              </a:rPr>
              <a:t>f</a:t>
            </a:r>
            <a:r>
              <a:rPr lang="en-CA" altLang="en-US" sz="2400" i="1" baseline="-25000">
                <a:cs typeface="Arial" panose="020B0604020202020204" pitchFamily="34" charset="0"/>
              </a:rPr>
              <a:t>in</a:t>
            </a:r>
            <a:r>
              <a:rPr lang="en-CA" altLang="en-US" sz="2000">
                <a:cs typeface="Arial" panose="020B0604020202020204" pitchFamily="34" charset="0"/>
              </a:rPr>
              <a:t> </a:t>
            </a:r>
          </a:p>
        </p:txBody>
      </p:sp>
      <p:sp>
        <p:nvSpPr>
          <p:cNvPr id="33" name="Line 99"/>
          <p:cNvSpPr>
            <a:spLocks noChangeShapeType="1"/>
          </p:cNvSpPr>
          <p:nvPr/>
        </p:nvSpPr>
        <p:spPr bwMode="auto">
          <a:xfrm flipH="1">
            <a:off x="3119439" y="2255838"/>
            <a:ext cx="19208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lIns="36000" tIns="0" rIns="36000" bIns="36000" anchor="ctr" anchorCtr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800" kern="0">
              <a:solidFill>
                <a:sysClr val="windowText" lastClr="000000"/>
              </a:solidFill>
              <a:ea typeface="ＭＳ Ｐゴシック" pitchFamily="50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629650" y="1416050"/>
            <a:ext cx="800100" cy="4254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  <a:defRPr/>
            </a:pPr>
            <a:r>
              <a:rPr lang="en-CA" sz="2400" i="1" dirty="0" err="1">
                <a:latin typeface="Symbol" pitchFamily="18" charset="2"/>
                <a:ea typeface="ＭＳ Ｐゴシック" pitchFamily="50" charset="-128"/>
              </a:rPr>
              <a:t>f</a:t>
            </a:r>
            <a:r>
              <a:rPr lang="en-CA" i="1" baseline="-25000" dirty="0" err="1">
                <a:latin typeface="+mn-lt"/>
                <a:ea typeface="ＭＳ Ｐゴシック" pitchFamily="50" charset="-128"/>
              </a:rPr>
              <a:t>OUT</a:t>
            </a:r>
            <a:r>
              <a:rPr lang="en-CA" dirty="0">
                <a:ea typeface="ＭＳ Ｐゴシック" pitchFamily="50" charset="-128"/>
              </a:rPr>
              <a:t>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98851" y="1271588"/>
            <a:ext cx="555625" cy="4254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  <a:defRPr/>
            </a:pPr>
            <a:r>
              <a:rPr lang="en-CA" sz="2400" i="1" dirty="0" err="1">
                <a:latin typeface="Symbol" pitchFamily="18" charset="2"/>
                <a:ea typeface="ＭＳ Ｐゴシック" pitchFamily="50" charset="-128"/>
              </a:rPr>
              <a:t>f</a:t>
            </a:r>
            <a:r>
              <a:rPr lang="en-CA" sz="2400" i="1" baseline="-25000" dirty="0" err="1">
                <a:latin typeface="+mn-lt"/>
                <a:ea typeface="ＭＳ Ｐゴシック" pitchFamily="50" charset="-128"/>
              </a:rPr>
              <a:t>e</a:t>
            </a:r>
            <a:r>
              <a:rPr lang="en-CA" dirty="0">
                <a:ea typeface="ＭＳ Ｐゴシック" pitchFamily="50" charset="-128"/>
              </a:rPr>
              <a:t> </a:t>
            </a:r>
          </a:p>
        </p:txBody>
      </p:sp>
      <p:grpSp>
        <p:nvGrpSpPr>
          <p:cNvPr id="4" name="Group 145"/>
          <p:cNvGrpSpPr>
            <a:grpSpLocks/>
          </p:cNvGrpSpPr>
          <p:nvPr/>
        </p:nvGrpSpPr>
        <p:grpSpPr bwMode="auto">
          <a:xfrm>
            <a:off x="7755077" y="1623066"/>
            <a:ext cx="492125" cy="423863"/>
            <a:chOff x="3526" y="1436"/>
            <a:chExt cx="310" cy="267"/>
          </a:xfrm>
          <a:solidFill>
            <a:schemeClr val="accent3"/>
          </a:solidFill>
        </p:grpSpPr>
        <p:sp>
          <p:nvSpPr>
            <p:cNvPr id="37" name="Oval 74"/>
            <p:cNvSpPr>
              <a:spLocks noChangeArrowheads="1"/>
            </p:cNvSpPr>
            <p:nvPr/>
          </p:nvSpPr>
          <p:spPr bwMode="auto">
            <a:xfrm rot="2700000">
              <a:off x="3547" y="1415"/>
              <a:ext cx="267" cy="310"/>
            </a:xfrm>
            <a:prstGeom prst="ellipse">
              <a:avLst/>
            </a:prstGeom>
            <a:grp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36000" tIns="36000" rIns="36000" bIns="36000" anchor="ctr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o"/>
                <a:defRPr/>
              </a:pPr>
              <a:endParaRPr lang="en-CA">
                <a:ea typeface="ＭＳ Ｐゴシック" pitchFamily="50" charset="-128"/>
              </a:endParaRPr>
            </a:p>
          </p:txBody>
        </p:sp>
        <p:grpSp>
          <p:nvGrpSpPr>
            <p:cNvPr id="5" name="Group 141"/>
            <p:cNvGrpSpPr>
              <a:grpSpLocks/>
            </p:cNvGrpSpPr>
            <p:nvPr/>
          </p:nvGrpSpPr>
          <p:grpSpPr bwMode="auto">
            <a:xfrm>
              <a:off x="3590" y="1478"/>
              <a:ext cx="182" cy="182"/>
              <a:chOff x="3787" y="1820"/>
              <a:chExt cx="182" cy="182"/>
            </a:xfrm>
            <a:grpFill/>
          </p:grpSpPr>
          <p:sp>
            <p:nvSpPr>
              <p:cNvPr id="39" name="Line 138"/>
              <p:cNvSpPr>
                <a:spLocks noChangeShapeType="1"/>
              </p:cNvSpPr>
              <p:nvPr/>
            </p:nvSpPr>
            <p:spPr bwMode="auto">
              <a:xfrm>
                <a:off x="3787" y="1911"/>
                <a:ext cx="182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anchor="ctr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o"/>
                  <a:defRPr/>
                </a:pPr>
                <a:endParaRPr lang="en-CA">
                  <a:ea typeface="ＭＳ Ｐゴシック" pitchFamily="50" charset="-128"/>
                </a:endParaRPr>
              </a:p>
            </p:txBody>
          </p:sp>
          <p:sp>
            <p:nvSpPr>
              <p:cNvPr id="40" name="Line 140"/>
              <p:cNvSpPr>
                <a:spLocks noChangeShapeType="1"/>
              </p:cNvSpPr>
              <p:nvPr/>
            </p:nvSpPr>
            <p:spPr bwMode="auto">
              <a:xfrm rot="-5400000">
                <a:off x="3787" y="1911"/>
                <a:ext cx="182" cy="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36000" tIns="36000" rIns="36000" bIns="36000" anchor="ctr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o"/>
                  <a:defRPr/>
                </a:pPr>
                <a:endParaRPr lang="en-CA">
                  <a:ea typeface="ＭＳ Ｐゴシック" pitchFamily="50" charset="-128"/>
                </a:endParaRPr>
              </a:p>
            </p:txBody>
          </p:sp>
        </p:grpSp>
      </p:grpSp>
      <p:sp>
        <p:nvSpPr>
          <p:cNvPr id="41" name="TextBox 40"/>
          <p:cNvSpPr txBox="1"/>
          <p:nvPr/>
        </p:nvSpPr>
        <p:spPr>
          <a:xfrm>
            <a:off x="7207251" y="984250"/>
            <a:ext cx="879475" cy="4254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buClr>
                <a:schemeClr val="accent2"/>
              </a:buClr>
              <a:defRPr/>
            </a:pPr>
            <a:r>
              <a:rPr lang="en-CA" sz="2400" i="1" dirty="0" err="1">
                <a:latin typeface="Symbol" pitchFamily="18" charset="2"/>
                <a:ea typeface="ＭＳ Ｐゴシック" pitchFamily="50" charset="-128"/>
              </a:rPr>
              <a:t>f</a:t>
            </a:r>
            <a:r>
              <a:rPr lang="en-CA" sz="2400" i="1" baseline="-25000" dirty="0" err="1">
                <a:latin typeface="+mn-lt"/>
                <a:ea typeface="ＭＳ Ｐゴシック" pitchFamily="50" charset="-128"/>
              </a:rPr>
              <a:t>VCO</a:t>
            </a:r>
            <a:r>
              <a:rPr lang="en-CA" dirty="0">
                <a:ea typeface="ＭＳ Ｐゴシック" pitchFamily="50" charset="-128"/>
              </a:rPr>
              <a:t> </a:t>
            </a:r>
          </a:p>
        </p:txBody>
      </p:sp>
      <p:sp>
        <p:nvSpPr>
          <p:cNvPr id="24602" name="Line 77"/>
          <p:cNvSpPr>
            <a:spLocks noChangeShapeType="1"/>
          </p:cNvSpPr>
          <p:nvPr/>
        </p:nvSpPr>
        <p:spPr bwMode="auto">
          <a:xfrm>
            <a:off x="8001000" y="1211264"/>
            <a:ext cx="0" cy="409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>
            <a:spAutoFit/>
          </a:bodyPr>
          <a:lstStyle/>
          <a:p>
            <a:endParaRPr lang="en-CA"/>
          </a:p>
        </p:txBody>
      </p:sp>
      <p:graphicFrame>
        <p:nvGraphicFramePr>
          <p:cNvPr id="24603" name="Object 3"/>
          <p:cNvGraphicFramePr>
            <a:graphicFrameLocks noChangeAspect="1"/>
          </p:cNvGraphicFramePr>
          <p:nvPr/>
        </p:nvGraphicFramePr>
        <p:xfrm>
          <a:off x="2501900" y="2800350"/>
          <a:ext cx="6858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858000" imgH="787400" progId="Equation.3">
                  <p:embed/>
                </p:oleObj>
              </mc:Choice>
              <mc:Fallback>
                <p:oleObj name="Equation" r:id="rId3" imgW="6858000" imgH="787400" progId="Equation.3">
                  <p:embed/>
                  <p:pic>
                    <p:nvPicPr>
                      <p:cNvPr id="246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900" y="2800350"/>
                        <a:ext cx="68580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Left Brace 46"/>
          <p:cNvSpPr/>
          <p:nvPr/>
        </p:nvSpPr>
        <p:spPr bwMode="auto">
          <a:xfrm rot="16200000">
            <a:off x="4471194" y="2870994"/>
            <a:ext cx="360362" cy="1911350"/>
          </a:xfrm>
          <a:prstGeom prst="leftBrace">
            <a:avLst>
              <a:gd name="adj1" fmla="val 33073"/>
              <a:gd name="adj2" fmla="val 50000"/>
            </a:avLst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en-CA">
              <a:ea typeface="ＭＳ Ｐゴシック" pitchFamily="50" charset="-128"/>
            </a:endParaRPr>
          </a:p>
        </p:txBody>
      </p:sp>
      <p:sp>
        <p:nvSpPr>
          <p:cNvPr id="50" name="Left Brace 49"/>
          <p:cNvSpPr/>
          <p:nvPr/>
        </p:nvSpPr>
        <p:spPr bwMode="auto">
          <a:xfrm rot="16200000">
            <a:off x="7282657" y="2870994"/>
            <a:ext cx="360362" cy="1911350"/>
          </a:xfrm>
          <a:prstGeom prst="leftBrace">
            <a:avLst>
              <a:gd name="adj1" fmla="val 33073"/>
              <a:gd name="adj2" fmla="val 50000"/>
            </a:avLst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en-CA">
              <a:ea typeface="ＭＳ Ｐゴシック" pitchFamily="50" charset="-128"/>
            </a:endParaRPr>
          </a:p>
        </p:txBody>
      </p:sp>
      <p:sp>
        <p:nvSpPr>
          <p:cNvPr id="51" name="Text Box 113"/>
          <p:cNvSpPr txBox="1">
            <a:spLocks noChangeArrowheads="1"/>
          </p:cNvSpPr>
          <p:nvPr/>
        </p:nvSpPr>
        <p:spPr bwMode="auto">
          <a:xfrm>
            <a:off x="3719514" y="4048125"/>
            <a:ext cx="1881187" cy="3444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kern="0" dirty="0">
                <a:solidFill>
                  <a:schemeClr val="accent6"/>
                </a:solidFill>
                <a:ea typeface="ＭＳ Ｐゴシック" pitchFamily="50" charset="-128"/>
                <a:cs typeface="Arial" charset="0"/>
              </a:rPr>
              <a:t>Jitter Transfer</a:t>
            </a:r>
          </a:p>
        </p:txBody>
      </p:sp>
      <p:sp>
        <p:nvSpPr>
          <p:cNvPr id="52" name="Text Box 113"/>
          <p:cNvSpPr txBox="1">
            <a:spLocks noChangeArrowheads="1"/>
          </p:cNvSpPr>
          <p:nvPr/>
        </p:nvSpPr>
        <p:spPr bwMode="auto">
          <a:xfrm>
            <a:off x="6354764" y="4048125"/>
            <a:ext cx="2230437" cy="3444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36000" tIns="0" rIns="36000" bIns="36000" anchorCtr="1">
            <a:spAutoFit/>
          </a:bodyPr>
          <a:lstStyle/>
          <a:p>
            <a:pPr marL="342900" indent="-34290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kern="0" dirty="0">
                <a:solidFill>
                  <a:schemeClr val="accent6"/>
                </a:solidFill>
                <a:ea typeface="ＭＳ Ｐゴシック" pitchFamily="50" charset="-128"/>
                <a:cs typeface="Arial" charset="0"/>
              </a:rPr>
              <a:t>Jitter Generation</a:t>
            </a:r>
          </a:p>
        </p:txBody>
      </p:sp>
      <p:sp>
        <p:nvSpPr>
          <p:cNvPr id="24608" name="TextBox 52"/>
          <p:cNvSpPr txBox="1">
            <a:spLocks noChangeArrowheads="1"/>
          </p:cNvSpPr>
          <p:nvPr/>
        </p:nvSpPr>
        <p:spPr bwMode="auto">
          <a:xfrm>
            <a:off x="812800" y="5459414"/>
            <a:ext cx="10566399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CA" altLang="en-US" sz="2000" dirty="0">
                <a:cs typeface="Arial" panose="020B0604020202020204" pitchFamily="34" charset="0"/>
              </a:rPr>
              <a:t> Use font size similar to those in figures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rofile">
  <a:themeElements>
    <a:clrScheme name="Personalizzato_EssXXrc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7030A0"/>
      </a:accent2>
      <a:accent3>
        <a:srgbClr val="FFFFFF"/>
      </a:accent3>
      <a:accent4>
        <a:srgbClr val="000000"/>
      </a:accent4>
      <a:accent5>
        <a:srgbClr val="CED5DD"/>
      </a:accent5>
      <a:accent6>
        <a:srgbClr val="7030A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o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o"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67220</TotalTime>
  <Words>544</Words>
  <Application>Microsoft Office PowerPoint</Application>
  <PresentationFormat>Widescreen</PresentationFormat>
  <Paragraphs>165</Paragraphs>
  <Slides>10</Slides>
  <Notes>10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Symbol</vt:lpstr>
      <vt:lpstr>Times New Roman</vt:lpstr>
      <vt:lpstr>Verdana</vt:lpstr>
      <vt:lpstr>Wingdings</vt:lpstr>
      <vt:lpstr>Profile</vt:lpstr>
      <vt:lpstr>Equation</vt:lpstr>
      <vt:lpstr>Presentazione standard di PowerPoint</vt:lpstr>
      <vt:lpstr>Outline</vt:lpstr>
      <vt:lpstr>Slide Title Uses 32-Point Verdana </vt:lpstr>
      <vt:lpstr>Figure Labels and Text</vt:lpstr>
      <vt:lpstr>Drawing Lines</vt:lpstr>
      <vt:lpstr>Use of Solder Dots</vt:lpstr>
      <vt:lpstr>Waveforms and Graphs</vt:lpstr>
      <vt:lpstr>Use of Colors: Use RGB</vt:lpstr>
      <vt:lpstr>Equations</vt:lpstr>
      <vt:lpstr>More on Using Colors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</dc:creator>
  <cp:lastModifiedBy>Sabrina De Poli</cp:lastModifiedBy>
  <cp:revision>7775</cp:revision>
  <cp:lastPrinted>2018-06-27T12:45:23Z</cp:lastPrinted>
  <dcterms:created xsi:type="dcterms:W3CDTF">2009-04-22T19:24:48Z</dcterms:created>
  <dcterms:modified xsi:type="dcterms:W3CDTF">2024-05-24T09:30:42Z</dcterms:modified>
</cp:coreProperties>
</file>